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</p:sldMasterIdLst>
  <p:sldIdLst>
    <p:sldId id="256" r:id="rId2"/>
    <p:sldId id="282" r:id="rId3"/>
    <p:sldId id="283" r:id="rId4"/>
    <p:sldId id="285" r:id="rId5"/>
    <p:sldId id="286" r:id="rId6"/>
    <p:sldId id="287" r:id="rId7"/>
    <p:sldId id="288" r:id="rId8"/>
    <p:sldId id="289" r:id="rId9"/>
    <p:sldId id="296" r:id="rId10"/>
    <p:sldId id="297" r:id="rId11"/>
    <p:sldId id="298" r:id="rId12"/>
    <p:sldId id="309" r:id="rId13"/>
    <p:sldId id="311" r:id="rId14"/>
    <p:sldId id="312" r:id="rId15"/>
    <p:sldId id="310" r:id="rId16"/>
    <p:sldId id="313" r:id="rId17"/>
    <p:sldId id="314" r:id="rId18"/>
    <p:sldId id="303" r:id="rId19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ga simkute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66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DD557C-B450-419A-BB9A-E240BFFEC4DD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A2064134-E81F-450B-ADB0-17760975C54D}">
      <dgm:prSet phldrT="[Tekstas]"/>
      <dgm:spPr/>
      <dgm:t>
        <a:bodyPr/>
        <a:lstStyle/>
        <a:p>
          <a:r>
            <a:rPr lang="lt-LT" dirty="0"/>
            <a:t>Žinios</a:t>
          </a:r>
        </a:p>
      </dgm:t>
    </dgm:pt>
    <dgm:pt modelId="{3EE29F24-DD62-4E68-B056-E778449FD324}" type="parTrans" cxnId="{5EB10C9D-5200-4685-89E1-6A79B213050B}">
      <dgm:prSet/>
      <dgm:spPr/>
      <dgm:t>
        <a:bodyPr/>
        <a:lstStyle/>
        <a:p>
          <a:endParaRPr lang="lt-LT"/>
        </a:p>
      </dgm:t>
    </dgm:pt>
    <dgm:pt modelId="{6DDC8AB7-443F-4E35-B12A-70467A9EE31C}" type="sibTrans" cxnId="{5EB10C9D-5200-4685-89E1-6A79B213050B}">
      <dgm:prSet/>
      <dgm:spPr/>
      <dgm:t>
        <a:bodyPr/>
        <a:lstStyle/>
        <a:p>
          <a:endParaRPr lang="lt-LT"/>
        </a:p>
      </dgm:t>
    </dgm:pt>
    <dgm:pt modelId="{6AD5A058-34AE-4232-8770-CC5F375EB654}">
      <dgm:prSet phldrT="[Tekstas]"/>
      <dgm:spPr/>
      <dgm:t>
        <a:bodyPr/>
        <a:lstStyle/>
        <a:p>
          <a:r>
            <a:rPr lang="lt-LT" dirty="0"/>
            <a:t>Suvokimas</a:t>
          </a:r>
        </a:p>
      </dgm:t>
    </dgm:pt>
    <dgm:pt modelId="{394264FE-5B42-4D3F-A276-7989D179514F}" type="parTrans" cxnId="{95760E5D-F79F-42EA-844A-C073B1E6AB75}">
      <dgm:prSet/>
      <dgm:spPr/>
      <dgm:t>
        <a:bodyPr/>
        <a:lstStyle/>
        <a:p>
          <a:endParaRPr lang="lt-LT"/>
        </a:p>
      </dgm:t>
    </dgm:pt>
    <dgm:pt modelId="{C83B51B8-048A-47CF-84AB-AC5677264CA5}" type="sibTrans" cxnId="{95760E5D-F79F-42EA-844A-C073B1E6AB75}">
      <dgm:prSet/>
      <dgm:spPr/>
      <dgm:t>
        <a:bodyPr/>
        <a:lstStyle/>
        <a:p>
          <a:endParaRPr lang="lt-LT"/>
        </a:p>
      </dgm:t>
    </dgm:pt>
    <dgm:pt modelId="{6D7E7759-0779-4E35-9BBE-EF0789984F32}">
      <dgm:prSet phldrT="[Tekstas]"/>
      <dgm:spPr/>
      <dgm:t>
        <a:bodyPr/>
        <a:lstStyle/>
        <a:p>
          <a:r>
            <a:rPr lang="lt-LT" dirty="0"/>
            <a:t>Įgūdžiai</a:t>
          </a:r>
        </a:p>
      </dgm:t>
    </dgm:pt>
    <dgm:pt modelId="{BDA71B5E-9FF7-42B2-A728-E3D390F6BCC1}" type="parTrans" cxnId="{9D41D0DA-779A-4FE9-B5C2-5DFE0CE5AC7C}">
      <dgm:prSet/>
      <dgm:spPr/>
      <dgm:t>
        <a:bodyPr/>
        <a:lstStyle/>
        <a:p>
          <a:endParaRPr lang="lt-LT"/>
        </a:p>
      </dgm:t>
    </dgm:pt>
    <dgm:pt modelId="{FFF9EEC7-8325-421F-84CB-BDF23EAE0C91}" type="sibTrans" cxnId="{9D41D0DA-779A-4FE9-B5C2-5DFE0CE5AC7C}">
      <dgm:prSet/>
      <dgm:spPr/>
      <dgm:t>
        <a:bodyPr/>
        <a:lstStyle/>
        <a:p>
          <a:endParaRPr lang="lt-LT"/>
        </a:p>
      </dgm:t>
    </dgm:pt>
    <dgm:pt modelId="{4A9C59AF-D86F-4E67-ACEA-7971FDC85BDA}" type="pres">
      <dgm:prSet presAssocID="{6BDD557C-B450-419A-BB9A-E240BFFEC4DD}" presName="compositeShape" presStyleCnt="0">
        <dgm:presLayoutVars>
          <dgm:chMax val="7"/>
          <dgm:dir/>
          <dgm:resizeHandles val="exact"/>
        </dgm:presLayoutVars>
      </dgm:prSet>
      <dgm:spPr/>
    </dgm:pt>
    <dgm:pt modelId="{F1E1C1B9-70CC-4D92-9BA3-2F7FDD49BEE7}" type="pres">
      <dgm:prSet presAssocID="{A2064134-E81F-450B-ADB0-17760975C54D}" presName="circ1" presStyleLbl="vennNode1" presStyleIdx="0" presStyleCnt="3"/>
      <dgm:spPr/>
      <dgm:t>
        <a:bodyPr/>
        <a:lstStyle/>
        <a:p>
          <a:endParaRPr lang="en-US"/>
        </a:p>
      </dgm:t>
    </dgm:pt>
    <dgm:pt modelId="{C9C6CCBE-06EB-451F-A02E-C3F9A7F88DB6}" type="pres">
      <dgm:prSet presAssocID="{A2064134-E81F-450B-ADB0-17760975C54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3F780A-B071-4B43-A446-25E35D514262}" type="pres">
      <dgm:prSet presAssocID="{6AD5A058-34AE-4232-8770-CC5F375EB654}" presName="circ2" presStyleLbl="vennNode1" presStyleIdx="1" presStyleCnt="3"/>
      <dgm:spPr/>
      <dgm:t>
        <a:bodyPr/>
        <a:lstStyle/>
        <a:p>
          <a:endParaRPr lang="en-US"/>
        </a:p>
      </dgm:t>
    </dgm:pt>
    <dgm:pt modelId="{7890F30B-944C-44C0-812F-C07B707162F9}" type="pres">
      <dgm:prSet presAssocID="{6AD5A058-34AE-4232-8770-CC5F375EB65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F80EAE-1825-4354-A8A5-FBBCCF109070}" type="pres">
      <dgm:prSet presAssocID="{6D7E7759-0779-4E35-9BBE-EF0789984F32}" presName="circ3" presStyleLbl="vennNode1" presStyleIdx="2" presStyleCnt="3"/>
      <dgm:spPr/>
      <dgm:t>
        <a:bodyPr/>
        <a:lstStyle/>
        <a:p>
          <a:endParaRPr lang="en-US"/>
        </a:p>
      </dgm:t>
    </dgm:pt>
    <dgm:pt modelId="{18E73A0A-1462-4929-8947-E2CD1C032014}" type="pres">
      <dgm:prSet presAssocID="{6D7E7759-0779-4E35-9BBE-EF0789984F3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432CD4-B5C9-43AC-94D9-2D470BB4C955}" type="presOf" srcId="{6D7E7759-0779-4E35-9BBE-EF0789984F32}" destId="{18E73A0A-1462-4929-8947-E2CD1C032014}" srcOrd="1" destOrd="0" presId="urn:microsoft.com/office/officeart/2005/8/layout/venn1"/>
    <dgm:cxn modelId="{E4C38485-9EEA-4C77-BE03-0413B0F87579}" type="presOf" srcId="{6AD5A058-34AE-4232-8770-CC5F375EB654}" destId="{7890F30B-944C-44C0-812F-C07B707162F9}" srcOrd="1" destOrd="0" presId="urn:microsoft.com/office/officeart/2005/8/layout/venn1"/>
    <dgm:cxn modelId="{95760E5D-F79F-42EA-844A-C073B1E6AB75}" srcId="{6BDD557C-B450-419A-BB9A-E240BFFEC4DD}" destId="{6AD5A058-34AE-4232-8770-CC5F375EB654}" srcOrd="1" destOrd="0" parTransId="{394264FE-5B42-4D3F-A276-7989D179514F}" sibTransId="{C83B51B8-048A-47CF-84AB-AC5677264CA5}"/>
    <dgm:cxn modelId="{3D550FA1-9BDE-4261-AFD6-3C4C43327D0E}" type="presOf" srcId="{A2064134-E81F-450B-ADB0-17760975C54D}" destId="{C9C6CCBE-06EB-451F-A02E-C3F9A7F88DB6}" srcOrd="1" destOrd="0" presId="urn:microsoft.com/office/officeart/2005/8/layout/venn1"/>
    <dgm:cxn modelId="{2F137B6C-2631-4054-9B0F-66727C3AA3C4}" type="presOf" srcId="{6BDD557C-B450-419A-BB9A-E240BFFEC4DD}" destId="{4A9C59AF-D86F-4E67-ACEA-7971FDC85BDA}" srcOrd="0" destOrd="0" presId="urn:microsoft.com/office/officeart/2005/8/layout/venn1"/>
    <dgm:cxn modelId="{A6EA43A5-C014-4D19-83FF-0E714F984025}" type="presOf" srcId="{A2064134-E81F-450B-ADB0-17760975C54D}" destId="{F1E1C1B9-70CC-4D92-9BA3-2F7FDD49BEE7}" srcOrd="0" destOrd="0" presId="urn:microsoft.com/office/officeart/2005/8/layout/venn1"/>
    <dgm:cxn modelId="{5EB10C9D-5200-4685-89E1-6A79B213050B}" srcId="{6BDD557C-B450-419A-BB9A-E240BFFEC4DD}" destId="{A2064134-E81F-450B-ADB0-17760975C54D}" srcOrd="0" destOrd="0" parTransId="{3EE29F24-DD62-4E68-B056-E778449FD324}" sibTransId="{6DDC8AB7-443F-4E35-B12A-70467A9EE31C}"/>
    <dgm:cxn modelId="{C46D36AD-8C97-4E67-98CE-5FE4E07B66E5}" type="presOf" srcId="{6AD5A058-34AE-4232-8770-CC5F375EB654}" destId="{983F780A-B071-4B43-A446-25E35D514262}" srcOrd="0" destOrd="0" presId="urn:microsoft.com/office/officeart/2005/8/layout/venn1"/>
    <dgm:cxn modelId="{FD960B72-026B-43F0-8C5F-BEACCAF98232}" type="presOf" srcId="{6D7E7759-0779-4E35-9BBE-EF0789984F32}" destId="{B4F80EAE-1825-4354-A8A5-FBBCCF109070}" srcOrd="0" destOrd="0" presId="urn:microsoft.com/office/officeart/2005/8/layout/venn1"/>
    <dgm:cxn modelId="{9D41D0DA-779A-4FE9-B5C2-5DFE0CE5AC7C}" srcId="{6BDD557C-B450-419A-BB9A-E240BFFEC4DD}" destId="{6D7E7759-0779-4E35-9BBE-EF0789984F32}" srcOrd="2" destOrd="0" parTransId="{BDA71B5E-9FF7-42B2-A728-E3D390F6BCC1}" sibTransId="{FFF9EEC7-8325-421F-84CB-BDF23EAE0C91}"/>
    <dgm:cxn modelId="{0E572B84-9414-4C67-9BE3-4526615A87ED}" type="presParOf" srcId="{4A9C59AF-D86F-4E67-ACEA-7971FDC85BDA}" destId="{F1E1C1B9-70CC-4D92-9BA3-2F7FDD49BEE7}" srcOrd="0" destOrd="0" presId="urn:microsoft.com/office/officeart/2005/8/layout/venn1"/>
    <dgm:cxn modelId="{158CC76B-FB7D-4C96-86BD-71E560DEC02A}" type="presParOf" srcId="{4A9C59AF-D86F-4E67-ACEA-7971FDC85BDA}" destId="{C9C6CCBE-06EB-451F-A02E-C3F9A7F88DB6}" srcOrd="1" destOrd="0" presId="urn:microsoft.com/office/officeart/2005/8/layout/venn1"/>
    <dgm:cxn modelId="{9BD61C1C-C066-49E4-8CE5-F245BE151E4E}" type="presParOf" srcId="{4A9C59AF-D86F-4E67-ACEA-7971FDC85BDA}" destId="{983F780A-B071-4B43-A446-25E35D514262}" srcOrd="2" destOrd="0" presId="urn:microsoft.com/office/officeart/2005/8/layout/venn1"/>
    <dgm:cxn modelId="{DC3E910D-AB09-49B1-8F3C-6B9862427642}" type="presParOf" srcId="{4A9C59AF-D86F-4E67-ACEA-7971FDC85BDA}" destId="{7890F30B-944C-44C0-812F-C07B707162F9}" srcOrd="3" destOrd="0" presId="urn:microsoft.com/office/officeart/2005/8/layout/venn1"/>
    <dgm:cxn modelId="{8E23F94F-AD48-4E0E-87AB-95E7FA59CF44}" type="presParOf" srcId="{4A9C59AF-D86F-4E67-ACEA-7971FDC85BDA}" destId="{B4F80EAE-1825-4354-A8A5-FBBCCF109070}" srcOrd="4" destOrd="0" presId="urn:microsoft.com/office/officeart/2005/8/layout/venn1"/>
    <dgm:cxn modelId="{F9AD08B0-B9E5-4C2F-9845-D3D5918B2284}" type="presParOf" srcId="{4A9C59AF-D86F-4E67-ACEA-7971FDC85BDA}" destId="{18E73A0A-1462-4929-8947-E2CD1C032014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453EAD-361B-4DCB-A041-14EBBB9E31D4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t-LT"/>
        </a:p>
      </dgm:t>
    </dgm:pt>
    <dgm:pt modelId="{199D9B4C-2276-4E98-8AB7-034A65211C6E}">
      <dgm:prSet phldrT="[Tekstas]"/>
      <dgm:spPr/>
      <dgm:t>
        <a:bodyPr/>
        <a:lstStyle/>
        <a:p>
          <a:r>
            <a:rPr lang="lt-LT" dirty="0">
              <a:solidFill>
                <a:schemeClr val="tx1"/>
              </a:solidFill>
            </a:rPr>
            <a:t>Fizinis raštingumas</a:t>
          </a:r>
        </a:p>
      </dgm:t>
    </dgm:pt>
    <dgm:pt modelId="{8D9A50B5-937F-49D9-9AEE-8B9456AA6F14}" type="parTrans" cxnId="{38FDCB1D-6749-4847-AD81-952BEEDC9C6E}">
      <dgm:prSet/>
      <dgm:spPr/>
      <dgm:t>
        <a:bodyPr/>
        <a:lstStyle/>
        <a:p>
          <a:endParaRPr lang="lt-LT"/>
        </a:p>
      </dgm:t>
    </dgm:pt>
    <dgm:pt modelId="{79FCDBE2-3E42-4165-9259-12985613196C}" type="sibTrans" cxnId="{38FDCB1D-6749-4847-AD81-952BEEDC9C6E}">
      <dgm:prSet/>
      <dgm:spPr/>
      <dgm:t>
        <a:bodyPr/>
        <a:lstStyle/>
        <a:p>
          <a:endParaRPr lang="lt-LT"/>
        </a:p>
      </dgm:t>
    </dgm:pt>
    <dgm:pt modelId="{2631095B-2818-40EB-A8E4-0E06E772C0D6}">
      <dgm:prSet phldrT="[Tekstas]"/>
      <dgm:spPr/>
      <dgm:t>
        <a:bodyPr/>
        <a:lstStyle/>
        <a:p>
          <a:r>
            <a:rPr lang="lt-LT" dirty="0">
              <a:solidFill>
                <a:schemeClr val="tx1"/>
              </a:solidFill>
            </a:rPr>
            <a:t>Judesio korekcijos užsiėmimų metu</a:t>
          </a:r>
        </a:p>
      </dgm:t>
    </dgm:pt>
    <dgm:pt modelId="{52C4C16D-9944-4E81-98C8-F33BF7D7A34D}" type="parTrans" cxnId="{56758DB9-7E34-4969-9861-735CFFED30C3}">
      <dgm:prSet/>
      <dgm:spPr/>
      <dgm:t>
        <a:bodyPr/>
        <a:lstStyle/>
        <a:p>
          <a:endParaRPr lang="lt-LT"/>
        </a:p>
      </dgm:t>
    </dgm:pt>
    <dgm:pt modelId="{2C8795E9-CB73-484B-8731-C06D706A4248}" type="sibTrans" cxnId="{56758DB9-7E34-4969-9861-735CFFED30C3}">
      <dgm:prSet/>
      <dgm:spPr/>
      <dgm:t>
        <a:bodyPr/>
        <a:lstStyle/>
        <a:p>
          <a:endParaRPr lang="lt-LT"/>
        </a:p>
      </dgm:t>
    </dgm:pt>
    <dgm:pt modelId="{E39A03AA-E70C-4BD7-8609-5E24A690BB0A}">
      <dgm:prSet phldrT="[Tekstas]"/>
      <dgm:spPr/>
      <dgm:t>
        <a:bodyPr/>
        <a:lstStyle/>
        <a:p>
          <a:r>
            <a:rPr lang="lt-LT" dirty="0">
              <a:solidFill>
                <a:schemeClr val="tx1"/>
              </a:solidFill>
            </a:rPr>
            <a:t>Įstaigos organizuoto fizinio aktyvumo metu</a:t>
          </a:r>
        </a:p>
      </dgm:t>
    </dgm:pt>
    <dgm:pt modelId="{39AED872-C7BA-4361-BC06-DE8A84663AAF}" type="parTrans" cxnId="{FEEC9BCC-26BC-4067-BDEC-7AB5F27A5A2D}">
      <dgm:prSet/>
      <dgm:spPr/>
      <dgm:t>
        <a:bodyPr/>
        <a:lstStyle/>
        <a:p>
          <a:endParaRPr lang="lt-LT"/>
        </a:p>
      </dgm:t>
    </dgm:pt>
    <dgm:pt modelId="{2C002E11-6444-438F-AD61-A57AF852157E}" type="sibTrans" cxnId="{FEEC9BCC-26BC-4067-BDEC-7AB5F27A5A2D}">
      <dgm:prSet/>
      <dgm:spPr/>
      <dgm:t>
        <a:bodyPr/>
        <a:lstStyle/>
        <a:p>
          <a:endParaRPr lang="lt-LT"/>
        </a:p>
      </dgm:t>
    </dgm:pt>
    <dgm:pt modelId="{5D624140-91DB-46A0-AE82-4E3E285318B9}">
      <dgm:prSet phldrT="[Tekstas]"/>
      <dgm:spPr/>
      <dgm:t>
        <a:bodyPr/>
        <a:lstStyle/>
        <a:p>
          <a:r>
            <a:rPr lang="lt-LT" dirty="0">
              <a:solidFill>
                <a:schemeClr val="tx1"/>
              </a:solidFill>
            </a:rPr>
            <a:t>Darželio grupių veiklų metu</a:t>
          </a:r>
        </a:p>
      </dgm:t>
    </dgm:pt>
    <dgm:pt modelId="{F351314B-C6FE-443E-890B-683235A362E7}" type="parTrans" cxnId="{852FF8DC-4B76-478A-9160-92072CA08E79}">
      <dgm:prSet/>
      <dgm:spPr/>
      <dgm:t>
        <a:bodyPr/>
        <a:lstStyle/>
        <a:p>
          <a:endParaRPr lang="lt-LT"/>
        </a:p>
      </dgm:t>
    </dgm:pt>
    <dgm:pt modelId="{AEF850DF-D802-4172-905A-FAC60F8970ED}" type="sibTrans" cxnId="{852FF8DC-4B76-478A-9160-92072CA08E79}">
      <dgm:prSet/>
      <dgm:spPr/>
      <dgm:t>
        <a:bodyPr/>
        <a:lstStyle/>
        <a:p>
          <a:endParaRPr lang="lt-LT"/>
        </a:p>
      </dgm:t>
    </dgm:pt>
    <dgm:pt modelId="{D7E7C6BD-B497-41DC-883B-9366F07B5550}">
      <dgm:prSet phldrT="[Tekstas]"/>
      <dgm:spPr/>
      <dgm:t>
        <a:bodyPr/>
        <a:lstStyle/>
        <a:p>
          <a:r>
            <a:rPr lang="lt-LT" dirty="0">
              <a:solidFill>
                <a:schemeClr val="tx1"/>
              </a:solidFill>
            </a:rPr>
            <a:t>Aktyvaus laisvalaikio metu</a:t>
          </a:r>
        </a:p>
      </dgm:t>
    </dgm:pt>
    <dgm:pt modelId="{A515F9BA-01BF-4216-A385-E5E75836988B}" type="parTrans" cxnId="{058D02F8-6FB9-497B-A9F9-6186ABD12BEC}">
      <dgm:prSet/>
      <dgm:spPr/>
      <dgm:t>
        <a:bodyPr/>
        <a:lstStyle/>
        <a:p>
          <a:endParaRPr lang="lt-LT"/>
        </a:p>
      </dgm:t>
    </dgm:pt>
    <dgm:pt modelId="{DBB2AC4A-C94A-4450-9748-7E3B38D5B177}" type="sibTrans" cxnId="{058D02F8-6FB9-497B-A9F9-6186ABD12BEC}">
      <dgm:prSet/>
      <dgm:spPr/>
      <dgm:t>
        <a:bodyPr/>
        <a:lstStyle/>
        <a:p>
          <a:endParaRPr lang="lt-LT"/>
        </a:p>
      </dgm:t>
    </dgm:pt>
    <dgm:pt modelId="{8BCDAB0F-C827-4558-ABAA-B1ABCB7EE71D}">
      <dgm:prSet/>
      <dgm:spPr/>
      <dgm:t>
        <a:bodyPr/>
        <a:lstStyle/>
        <a:p>
          <a:r>
            <a:rPr lang="lt-LT" dirty="0">
              <a:solidFill>
                <a:schemeClr val="tx1"/>
              </a:solidFill>
            </a:rPr>
            <a:t>Įstaigų mokymo programų realizavimo metu</a:t>
          </a:r>
        </a:p>
      </dgm:t>
    </dgm:pt>
    <dgm:pt modelId="{89334318-DDE2-4406-A046-4C65A35A3CE7}" type="parTrans" cxnId="{57FC466C-AA9E-4FCB-A2C8-8282372F75E0}">
      <dgm:prSet/>
      <dgm:spPr/>
      <dgm:t>
        <a:bodyPr/>
        <a:lstStyle/>
        <a:p>
          <a:endParaRPr lang="lt-LT"/>
        </a:p>
      </dgm:t>
    </dgm:pt>
    <dgm:pt modelId="{6092EC53-5146-4F17-8BC3-C28B00CC0672}" type="sibTrans" cxnId="{57FC466C-AA9E-4FCB-A2C8-8282372F75E0}">
      <dgm:prSet/>
      <dgm:spPr/>
      <dgm:t>
        <a:bodyPr/>
        <a:lstStyle/>
        <a:p>
          <a:endParaRPr lang="lt-LT"/>
        </a:p>
      </dgm:t>
    </dgm:pt>
    <dgm:pt modelId="{E5C97EDB-9894-442E-95FF-9D7A642A3BF7}">
      <dgm:prSet/>
      <dgm:spPr/>
      <dgm:t>
        <a:bodyPr/>
        <a:lstStyle/>
        <a:p>
          <a:r>
            <a:rPr lang="lt-LT" dirty="0">
              <a:solidFill>
                <a:schemeClr val="tx1"/>
              </a:solidFill>
            </a:rPr>
            <a:t>Bendruomenės sporto ir fizinio aktyvumo klubų lankymo metu</a:t>
          </a:r>
        </a:p>
      </dgm:t>
    </dgm:pt>
    <dgm:pt modelId="{3E3A2DD5-0A13-4FBD-BF46-3ED951BCA74F}" type="parTrans" cxnId="{A248671B-A32A-49FB-81E4-4CAA98412849}">
      <dgm:prSet/>
      <dgm:spPr/>
      <dgm:t>
        <a:bodyPr/>
        <a:lstStyle/>
        <a:p>
          <a:endParaRPr lang="lt-LT"/>
        </a:p>
      </dgm:t>
    </dgm:pt>
    <dgm:pt modelId="{71FD9E90-EC26-4F59-8E3D-2DE5D1F4376D}" type="sibTrans" cxnId="{A248671B-A32A-49FB-81E4-4CAA98412849}">
      <dgm:prSet/>
      <dgm:spPr/>
      <dgm:t>
        <a:bodyPr/>
        <a:lstStyle/>
        <a:p>
          <a:endParaRPr lang="lt-LT"/>
        </a:p>
      </dgm:t>
    </dgm:pt>
    <dgm:pt modelId="{EEE28736-606B-40E0-BADC-421320165AA4}">
      <dgm:prSet/>
      <dgm:spPr/>
      <dgm:t>
        <a:bodyPr/>
        <a:lstStyle/>
        <a:p>
          <a:r>
            <a:rPr lang="lt-LT" dirty="0">
              <a:solidFill>
                <a:schemeClr val="tx1"/>
              </a:solidFill>
            </a:rPr>
            <a:t>Žaidimo metu</a:t>
          </a:r>
        </a:p>
      </dgm:t>
    </dgm:pt>
    <dgm:pt modelId="{ABCC5127-D771-4DE1-ADDD-064D56907D9F}" type="parTrans" cxnId="{2BF87F33-57F5-4C8F-B80D-E44FD79F67C2}">
      <dgm:prSet/>
      <dgm:spPr/>
      <dgm:t>
        <a:bodyPr/>
        <a:lstStyle/>
        <a:p>
          <a:endParaRPr lang="lt-LT"/>
        </a:p>
      </dgm:t>
    </dgm:pt>
    <dgm:pt modelId="{8CFC1CC1-B53D-47BF-98E8-E17D2D5F93D4}" type="sibTrans" cxnId="{2BF87F33-57F5-4C8F-B80D-E44FD79F67C2}">
      <dgm:prSet/>
      <dgm:spPr/>
      <dgm:t>
        <a:bodyPr/>
        <a:lstStyle/>
        <a:p>
          <a:endParaRPr lang="lt-LT"/>
        </a:p>
      </dgm:t>
    </dgm:pt>
    <dgm:pt modelId="{67A7EC42-4EE5-4D14-AE07-5785F46D559D}">
      <dgm:prSet/>
      <dgm:spPr/>
      <dgm:t>
        <a:bodyPr/>
        <a:lstStyle/>
        <a:p>
          <a:r>
            <a:rPr lang="lt-LT" dirty="0">
              <a:solidFill>
                <a:schemeClr val="tx1"/>
              </a:solidFill>
            </a:rPr>
            <a:t>Namų aplinkoje</a:t>
          </a:r>
        </a:p>
      </dgm:t>
    </dgm:pt>
    <dgm:pt modelId="{E64DF428-30F6-4A6E-9787-2F500E8D2312}" type="parTrans" cxnId="{36706CAB-EAB9-40B4-A1E8-CB6B74C34D11}">
      <dgm:prSet/>
      <dgm:spPr/>
      <dgm:t>
        <a:bodyPr/>
        <a:lstStyle/>
        <a:p>
          <a:endParaRPr lang="lt-LT"/>
        </a:p>
      </dgm:t>
    </dgm:pt>
    <dgm:pt modelId="{B02334A8-D758-4F40-BC40-B10911CA066B}" type="sibTrans" cxnId="{36706CAB-EAB9-40B4-A1E8-CB6B74C34D11}">
      <dgm:prSet/>
      <dgm:spPr/>
      <dgm:t>
        <a:bodyPr/>
        <a:lstStyle/>
        <a:p>
          <a:endParaRPr lang="lt-LT"/>
        </a:p>
      </dgm:t>
    </dgm:pt>
    <dgm:pt modelId="{FCBB8B20-92AE-4E6F-987C-D61C723CD033}" type="pres">
      <dgm:prSet presAssocID="{4E453EAD-361B-4DCB-A041-14EBBB9E31D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190248-E905-4205-8BC4-B6C159D4BED0}" type="pres">
      <dgm:prSet presAssocID="{199D9B4C-2276-4E98-8AB7-034A65211C6E}" presName="centerShape" presStyleLbl="node0" presStyleIdx="0" presStyleCnt="1"/>
      <dgm:spPr/>
      <dgm:t>
        <a:bodyPr/>
        <a:lstStyle/>
        <a:p>
          <a:endParaRPr lang="en-US"/>
        </a:p>
      </dgm:t>
    </dgm:pt>
    <dgm:pt modelId="{1C70628D-4FD6-4B20-83B1-DCD3775B161D}" type="pres">
      <dgm:prSet presAssocID="{52C4C16D-9944-4E81-98C8-F33BF7D7A34D}" presName="parTrans" presStyleLbl="sibTrans2D1" presStyleIdx="0" presStyleCnt="8"/>
      <dgm:spPr/>
      <dgm:t>
        <a:bodyPr/>
        <a:lstStyle/>
        <a:p>
          <a:endParaRPr lang="en-US"/>
        </a:p>
      </dgm:t>
    </dgm:pt>
    <dgm:pt modelId="{0D93A383-B23D-43A5-8555-694461D59F8D}" type="pres">
      <dgm:prSet presAssocID="{52C4C16D-9944-4E81-98C8-F33BF7D7A34D}" presName="connectorText" presStyleLbl="sibTrans2D1" presStyleIdx="0" presStyleCnt="8"/>
      <dgm:spPr/>
      <dgm:t>
        <a:bodyPr/>
        <a:lstStyle/>
        <a:p>
          <a:endParaRPr lang="en-US"/>
        </a:p>
      </dgm:t>
    </dgm:pt>
    <dgm:pt modelId="{F4ECA46C-DD88-4128-B453-276D2131070B}" type="pres">
      <dgm:prSet presAssocID="{2631095B-2818-40EB-A8E4-0E06E772C0D6}" presName="node" presStyleLbl="node1" presStyleIdx="0" presStyleCnt="8" custRadScaleRad="132105" custRadScaleInc="-44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9B35AC-8968-4753-A535-F7A37105FA34}" type="pres">
      <dgm:prSet presAssocID="{39AED872-C7BA-4361-BC06-DE8A84663AAF}" presName="parTrans" presStyleLbl="sibTrans2D1" presStyleIdx="1" presStyleCnt="8"/>
      <dgm:spPr/>
      <dgm:t>
        <a:bodyPr/>
        <a:lstStyle/>
        <a:p>
          <a:endParaRPr lang="en-US"/>
        </a:p>
      </dgm:t>
    </dgm:pt>
    <dgm:pt modelId="{8A3D4957-615B-4A41-9E30-E9AF23E7D846}" type="pres">
      <dgm:prSet presAssocID="{39AED872-C7BA-4361-BC06-DE8A84663AAF}" presName="connectorText" presStyleLbl="sibTrans2D1" presStyleIdx="1" presStyleCnt="8"/>
      <dgm:spPr/>
      <dgm:t>
        <a:bodyPr/>
        <a:lstStyle/>
        <a:p>
          <a:endParaRPr lang="en-US"/>
        </a:p>
      </dgm:t>
    </dgm:pt>
    <dgm:pt modelId="{D9F48E8B-9CBA-4B89-AF64-51715080FA96}" type="pres">
      <dgm:prSet presAssocID="{E39A03AA-E70C-4BD7-8609-5E24A690BB0A}" presName="node" presStyleLbl="node1" presStyleIdx="1" presStyleCnt="8" custRadScaleRad="104741" custRadScaleInc="-125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F2D73F-B6D7-4CF2-B3F3-5AE801146179}" type="pres">
      <dgm:prSet presAssocID="{F351314B-C6FE-443E-890B-683235A362E7}" presName="parTrans" presStyleLbl="sibTrans2D1" presStyleIdx="2" presStyleCnt="8"/>
      <dgm:spPr/>
      <dgm:t>
        <a:bodyPr/>
        <a:lstStyle/>
        <a:p>
          <a:endParaRPr lang="en-US"/>
        </a:p>
      </dgm:t>
    </dgm:pt>
    <dgm:pt modelId="{C8F453E9-875F-4D11-B95F-DEA5D0797548}" type="pres">
      <dgm:prSet presAssocID="{F351314B-C6FE-443E-890B-683235A362E7}" presName="connectorText" presStyleLbl="sibTrans2D1" presStyleIdx="2" presStyleCnt="8"/>
      <dgm:spPr/>
      <dgm:t>
        <a:bodyPr/>
        <a:lstStyle/>
        <a:p>
          <a:endParaRPr lang="en-US"/>
        </a:p>
      </dgm:t>
    </dgm:pt>
    <dgm:pt modelId="{415A6B3D-6B61-466D-816A-A0482AE10662}" type="pres">
      <dgm:prSet presAssocID="{5D624140-91DB-46A0-AE82-4E3E285318B9}" presName="node" presStyleLbl="node1" presStyleIdx="2" presStyleCnt="8" custRadScaleRad="97539" custRadScaleInc="-12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5EC707-CCB7-433E-9259-8DFB41291DC7}" type="pres">
      <dgm:prSet presAssocID="{A515F9BA-01BF-4216-A385-E5E75836988B}" presName="parTrans" presStyleLbl="sibTrans2D1" presStyleIdx="3" presStyleCnt="8"/>
      <dgm:spPr/>
      <dgm:t>
        <a:bodyPr/>
        <a:lstStyle/>
        <a:p>
          <a:endParaRPr lang="en-US"/>
        </a:p>
      </dgm:t>
    </dgm:pt>
    <dgm:pt modelId="{6855EEA2-50FC-4582-8082-89CA08848D40}" type="pres">
      <dgm:prSet presAssocID="{A515F9BA-01BF-4216-A385-E5E75836988B}" presName="connectorText" presStyleLbl="sibTrans2D1" presStyleIdx="3" presStyleCnt="8"/>
      <dgm:spPr/>
      <dgm:t>
        <a:bodyPr/>
        <a:lstStyle/>
        <a:p>
          <a:endParaRPr lang="en-US"/>
        </a:p>
      </dgm:t>
    </dgm:pt>
    <dgm:pt modelId="{9B129B75-794B-42DC-B653-EC86BB26FB1A}" type="pres">
      <dgm:prSet presAssocID="{D7E7C6BD-B497-41DC-883B-9366F07B5550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51C930-7A78-4C3A-A079-A5AA6C08F5EF}" type="pres">
      <dgm:prSet presAssocID="{89334318-DDE2-4406-A046-4C65A35A3CE7}" presName="parTrans" presStyleLbl="sibTrans2D1" presStyleIdx="4" presStyleCnt="8"/>
      <dgm:spPr/>
      <dgm:t>
        <a:bodyPr/>
        <a:lstStyle/>
        <a:p>
          <a:endParaRPr lang="en-US"/>
        </a:p>
      </dgm:t>
    </dgm:pt>
    <dgm:pt modelId="{32570B34-95B4-4849-804F-BE1030B5ECD7}" type="pres">
      <dgm:prSet presAssocID="{89334318-DDE2-4406-A046-4C65A35A3CE7}" presName="connectorText" presStyleLbl="sibTrans2D1" presStyleIdx="4" presStyleCnt="8"/>
      <dgm:spPr/>
      <dgm:t>
        <a:bodyPr/>
        <a:lstStyle/>
        <a:p>
          <a:endParaRPr lang="en-US"/>
        </a:p>
      </dgm:t>
    </dgm:pt>
    <dgm:pt modelId="{CB59EF40-62E7-4C5D-8393-D9C9FED4720F}" type="pres">
      <dgm:prSet presAssocID="{8BCDAB0F-C827-4558-ABAA-B1ABCB7EE71D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4BFC8C-4EB3-4BE4-A028-631A4D17F387}" type="pres">
      <dgm:prSet presAssocID="{3E3A2DD5-0A13-4FBD-BF46-3ED951BCA74F}" presName="parTrans" presStyleLbl="sibTrans2D1" presStyleIdx="5" presStyleCnt="8"/>
      <dgm:spPr/>
      <dgm:t>
        <a:bodyPr/>
        <a:lstStyle/>
        <a:p>
          <a:endParaRPr lang="en-US"/>
        </a:p>
      </dgm:t>
    </dgm:pt>
    <dgm:pt modelId="{B1829149-580D-4879-95A7-8375B4FED63D}" type="pres">
      <dgm:prSet presAssocID="{3E3A2DD5-0A13-4FBD-BF46-3ED951BCA74F}" presName="connectorText" presStyleLbl="sibTrans2D1" presStyleIdx="5" presStyleCnt="8"/>
      <dgm:spPr/>
      <dgm:t>
        <a:bodyPr/>
        <a:lstStyle/>
        <a:p>
          <a:endParaRPr lang="en-US"/>
        </a:p>
      </dgm:t>
    </dgm:pt>
    <dgm:pt modelId="{C4D4F7E9-B71A-4AE0-A23C-438AC470E0CC}" type="pres">
      <dgm:prSet presAssocID="{E5C97EDB-9894-442E-95FF-9D7A642A3BF7}" presName="node" presStyleLbl="node1" presStyleIdx="5" presStyleCnt="8" custRadScaleRad="100199" custRadScaleInc="149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7629D5-3C13-4B15-80D6-2278C7A8A121}" type="pres">
      <dgm:prSet presAssocID="{ABCC5127-D771-4DE1-ADDD-064D56907D9F}" presName="parTrans" presStyleLbl="sibTrans2D1" presStyleIdx="6" presStyleCnt="8"/>
      <dgm:spPr/>
      <dgm:t>
        <a:bodyPr/>
        <a:lstStyle/>
        <a:p>
          <a:endParaRPr lang="en-US"/>
        </a:p>
      </dgm:t>
    </dgm:pt>
    <dgm:pt modelId="{E12EEF11-E16D-4625-8CD7-751D1B21394D}" type="pres">
      <dgm:prSet presAssocID="{ABCC5127-D771-4DE1-ADDD-064D56907D9F}" presName="connectorText" presStyleLbl="sibTrans2D1" presStyleIdx="6" presStyleCnt="8"/>
      <dgm:spPr/>
      <dgm:t>
        <a:bodyPr/>
        <a:lstStyle/>
        <a:p>
          <a:endParaRPr lang="en-US"/>
        </a:p>
      </dgm:t>
    </dgm:pt>
    <dgm:pt modelId="{5449F56C-15E7-4542-827B-4CAAD7883E6E}" type="pres">
      <dgm:prSet presAssocID="{EEE28736-606B-40E0-BADC-421320165AA4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89455A-A984-43CA-A503-FD643278305B}" type="pres">
      <dgm:prSet presAssocID="{E64DF428-30F6-4A6E-9787-2F500E8D2312}" presName="parTrans" presStyleLbl="sibTrans2D1" presStyleIdx="7" presStyleCnt="8"/>
      <dgm:spPr/>
      <dgm:t>
        <a:bodyPr/>
        <a:lstStyle/>
        <a:p>
          <a:endParaRPr lang="en-US"/>
        </a:p>
      </dgm:t>
    </dgm:pt>
    <dgm:pt modelId="{C0EE2D1F-52C5-4734-85A4-AF8160B9DC95}" type="pres">
      <dgm:prSet presAssocID="{E64DF428-30F6-4A6E-9787-2F500E8D2312}" presName="connectorText" presStyleLbl="sibTrans2D1" presStyleIdx="7" presStyleCnt="8"/>
      <dgm:spPr/>
      <dgm:t>
        <a:bodyPr/>
        <a:lstStyle/>
        <a:p>
          <a:endParaRPr lang="en-US"/>
        </a:p>
      </dgm:t>
    </dgm:pt>
    <dgm:pt modelId="{2F5EF09A-5E8C-4713-A99D-10F7F8D0B744}" type="pres">
      <dgm:prSet presAssocID="{67A7EC42-4EE5-4D14-AE07-5785F46D559D}" presName="node" presStyleLbl="node1" presStyleIdx="7" presStyleCnt="8" custRadScaleRad="95038" custRadScaleInc="51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51AA82-1088-46AB-AA28-E0A72CDBDFB0}" type="presOf" srcId="{89334318-DDE2-4406-A046-4C65A35A3CE7}" destId="{32570B34-95B4-4849-804F-BE1030B5ECD7}" srcOrd="1" destOrd="0" presId="urn:microsoft.com/office/officeart/2005/8/layout/radial5"/>
    <dgm:cxn modelId="{4AC5A5AB-9C39-40F5-8174-12C083A7C17C}" type="presOf" srcId="{E39A03AA-E70C-4BD7-8609-5E24A690BB0A}" destId="{D9F48E8B-9CBA-4B89-AF64-51715080FA96}" srcOrd="0" destOrd="0" presId="urn:microsoft.com/office/officeart/2005/8/layout/radial5"/>
    <dgm:cxn modelId="{A248671B-A32A-49FB-81E4-4CAA98412849}" srcId="{199D9B4C-2276-4E98-8AB7-034A65211C6E}" destId="{E5C97EDB-9894-442E-95FF-9D7A642A3BF7}" srcOrd="5" destOrd="0" parTransId="{3E3A2DD5-0A13-4FBD-BF46-3ED951BCA74F}" sibTransId="{71FD9E90-EC26-4F59-8E3D-2DE5D1F4376D}"/>
    <dgm:cxn modelId="{56758DB9-7E34-4969-9861-735CFFED30C3}" srcId="{199D9B4C-2276-4E98-8AB7-034A65211C6E}" destId="{2631095B-2818-40EB-A8E4-0E06E772C0D6}" srcOrd="0" destOrd="0" parTransId="{52C4C16D-9944-4E81-98C8-F33BF7D7A34D}" sibTransId="{2C8795E9-CB73-484B-8731-C06D706A4248}"/>
    <dgm:cxn modelId="{FEEC9BCC-26BC-4067-BDEC-7AB5F27A5A2D}" srcId="{199D9B4C-2276-4E98-8AB7-034A65211C6E}" destId="{E39A03AA-E70C-4BD7-8609-5E24A690BB0A}" srcOrd="1" destOrd="0" parTransId="{39AED872-C7BA-4361-BC06-DE8A84663AAF}" sibTransId="{2C002E11-6444-438F-AD61-A57AF852157E}"/>
    <dgm:cxn modelId="{645D7038-735E-4BF3-897E-9804121AE3F2}" type="presOf" srcId="{2631095B-2818-40EB-A8E4-0E06E772C0D6}" destId="{F4ECA46C-DD88-4128-B453-276D2131070B}" srcOrd="0" destOrd="0" presId="urn:microsoft.com/office/officeart/2005/8/layout/radial5"/>
    <dgm:cxn modelId="{2BF87F33-57F5-4C8F-B80D-E44FD79F67C2}" srcId="{199D9B4C-2276-4E98-8AB7-034A65211C6E}" destId="{EEE28736-606B-40E0-BADC-421320165AA4}" srcOrd="6" destOrd="0" parTransId="{ABCC5127-D771-4DE1-ADDD-064D56907D9F}" sibTransId="{8CFC1CC1-B53D-47BF-98E8-E17D2D5F93D4}"/>
    <dgm:cxn modelId="{6D530604-152B-41B6-8B44-B9E4FA638A29}" type="presOf" srcId="{89334318-DDE2-4406-A046-4C65A35A3CE7}" destId="{E351C930-7A78-4C3A-A079-A5AA6C08F5EF}" srcOrd="0" destOrd="0" presId="urn:microsoft.com/office/officeart/2005/8/layout/radial5"/>
    <dgm:cxn modelId="{6DEE066D-B322-42D6-B8DC-52FAE88AC6C5}" type="presOf" srcId="{ABCC5127-D771-4DE1-ADDD-064D56907D9F}" destId="{8F7629D5-3C13-4B15-80D6-2278C7A8A121}" srcOrd="0" destOrd="0" presId="urn:microsoft.com/office/officeart/2005/8/layout/radial5"/>
    <dgm:cxn modelId="{932334E5-C0A3-4552-A1CC-9EFF21283641}" type="presOf" srcId="{5D624140-91DB-46A0-AE82-4E3E285318B9}" destId="{415A6B3D-6B61-466D-816A-A0482AE10662}" srcOrd="0" destOrd="0" presId="urn:microsoft.com/office/officeart/2005/8/layout/radial5"/>
    <dgm:cxn modelId="{22432C04-4FF7-4888-9D38-7386345A20AE}" type="presOf" srcId="{F351314B-C6FE-443E-890B-683235A362E7}" destId="{C8F453E9-875F-4D11-B95F-DEA5D0797548}" srcOrd="1" destOrd="0" presId="urn:microsoft.com/office/officeart/2005/8/layout/radial5"/>
    <dgm:cxn modelId="{8EC6E983-2793-4360-8F9A-49C40842CD4B}" type="presOf" srcId="{A515F9BA-01BF-4216-A385-E5E75836988B}" destId="{4B5EC707-CCB7-433E-9259-8DFB41291DC7}" srcOrd="0" destOrd="0" presId="urn:microsoft.com/office/officeart/2005/8/layout/radial5"/>
    <dgm:cxn modelId="{164C5EE6-18EE-4064-B890-5E5CBB17620A}" type="presOf" srcId="{199D9B4C-2276-4E98-8AB7-034A65211C6E}" destId="{2F190248-E905-4205-8BC4-B6C159D4BED0}" srcOrd="0" destOrd="0" presId="urn:microsoft.com/office/officeart/2005/8/layout/radial5"/>
    <dgm:cxn modelId="{73AD11CB-0F45-4EB1-8A78-6653D331FAD4}" type="presOf" srcId="{E64DF428-30F6-4A6E-9787-2F500E8D2312}" destId="{1989455A-A984-43CA-A503-FD643278305B}" srcOrd="0" destOrd="0" presId="urn:microsoft.com/office/officeart/2005/8/layout/radial5"/>
    <dgm:cxn modelId="{5BB19DFA-EFC0-4978-B8F7-46AEA9449C8E}" type="presOf" srcId="{F351314B-C6FE-443E-890B-683235A362E7}" destId="{00F2D73F-B6D7-4CF2-B3F3-5AE801146179}" srcOrd="0" destOrd="0" presId="urn:microsoft.com/office/officeart/2005/8/layout/radial5"/>
    <dgm:cxn modelId="{C9C2969C-FB27-4585-B34E-567C29EFF073}" type="presOf" srcId="{39AED872-C7BA-4361-BC06-DE8A84663AAF}" destId="{549B35AC-8968-4753-A535-F7A37105FA34}" srcOrd="0" destOrd="0" presId="urn:microsoft.com/office/officeart/2005/8/layout/radial5"/>
    <dgm:cxn modelId="{6B379330-5F63-4DD8-BE15-E61ECFF217DA}" type="presOf" srcId="{8BCDAB0F-C827-4558-ABAA-B1ABCB7EE71D}" destId="{CB59EF40-62E7-4C5D-8393-D9C9FED4720F}" srcOrd="0" destOrd="0" presId="urn:microsoft.com/office/officeart/2005/8/layout/radial5"/>
    <dgm:cxn modelId="{198CDC3E-7DD6-4FD0-93DA-AEE774D7BCCC}" type="presOf" srcId="{52C4C16D-9944-4E81-98C8-F33BF7D7A34D}" destId="{1C70628D-4FD6-4B20-83B1-DCD3775B161D}" srcOrd="0" destOrd="0" presId="urn:microsoft.com/office/officeart/2005/8/layout/radial5"/>
    <dgm:cxn modelId="{CDFC5ACA-F670-4088-BC4F-D6FDBA74C0A9}" type="presOf" srcId="{ABCC5127-D771-4DE1-ADDD-064D56907D9F}" destId="{E12EEF11-E16D-4625-8CD7-751D1B21394D}" srcOrd="1" destOrd="0" presId="urn:microsoft.com/office/officeart/2005/8/layout/radial5"/>
    <dgm:cxn modelId="{37765243-346D-4B7D-BA8D-C6E1FAA675E6}" type="presOf" srcId="{E64DF428-30F6-4A6E-9787-2F500E8D2312}" destId="{C0EE2D1F-52C5-4734-85A4-AF8160B9DC95}" srcOrd="1" destOrd="0" presId="urn:microsoft.com/office/officeart/2005/8/layout/radial5"/>
    <dgm:cxn modelId="{7DD5E918-00CF-4D47-B58F-9E95D6D6663C}" type="presOf" srcId="{A515F9BA-01BF-4216-A385-E5E75836988B}" destId="{6855EEA2-50FC-4582-8082-89CA08848D40}" srcOrd="1" destOrd="0" presId="urn:microsoft.com/office/officeart/2005/8/layout/radial5"/>
    <dgm:cxn modelId="{A38D7DC3-2466-4BDF-A69D-9781F6FCA177}" type="presOf" srcId="{52C4C16D-9944-4E81-98C8-F33BF7D7A34D}" destId="{0D93A383-B23D-43A5-8555-694461D59F8D}" srcOrd="1" destOrd="0" presId="urn:microsoft.com/office/officeart/2005/8/layout/radial5"/>
    <dgm:cxn modelId="{57FC466C-AA9E-4FCB-A2C8-8282372F75E0}" srcId="{199D9B4C-2276-4E98-8AB7-034A65211C6E}" destId="{8BCDAB0F-C827-4558-ABAA-B1ABCB7EE71D}" srcOrd="4" destOrd="0" parTransId="{89334318-DDE2-4406-A046-4C65A35A3CE7}" sibTransId="{6092EC53-5146-4F17-8BC3-C28B00CC0672}"/>
    <dgm:cxn modelId="{36706CAB-EAB9-40B4-A1E8-CB6B74C34D11}" srcId="{199D9B4C-2276-4E98-8AB7-034A65211C6E}" destId="{67A7EC42-4EE5-4D14-AE07-5785F46D559D}" srcOrd="7" destOrd="0" parTransId="{E64DF428-30F6-4A6E-9787-2F500E8D2312}" sibTransId="{B02334A8-D758-4F40-BC40-B10911CA066B}"/>
    <dgm:cxn modelId="{5356E3C7-9DA8-4E98-AF7F-6592CA02C0E8}" type="presOf" srcId="{3E3A2DD5-0A13-4FBD-BF46-3ED951BCA74F}" destId="{B1829149-580D-4879-95A7-8375B4FED63D}" srcOrd="1" destOrd="0" presId="urn:microsoft.com/office/officeart/2005/8/layout/radial5"/>
    <dgm:cxn modelId="{058D02F8-6FB9-497B-A9F9-6186ABD12BEC}" srcId="{199D9B4C-2276-4E98-8AB7-034A65211C6E}" destId="{D7E7C6BD-B497-41DC-883B-9366F07B5550}" srcOrd="3" destOrd="0" parTransId="{A515F9BA-01BF-4216-A385-E5E75836988B}" sibTransId="{DBB2AC4A-C94A-4450-9748-7E3B38D5B177}"/>
    <dgm:cxn modelId="{994BA83D-AE0B-4993-B993-E732014D4402}" type="presOf" srcId="{67A7EC42-4EE5-4D14-AE07-5785F46D559D}" destId="{2F5EF09A-5E8C-4713-A99D-10F7F8D0B744}" srcOrd="0" destOrd="0" presId="urn:microsoft.com/office/officeart/2005/8/layout/radial5"/>
    <dgm:cxn modelId="{38FDCB1D-6749-4847-AD81-952BEEDC9C6E}" srcId="{4E453EAD-361B-4DCB-A041-14EBBB9E31D4}" destId="{199D9B4C-2276-4E98-8AB7-034A65211C6E}" srcOrd="0" destOrd="0" parTransId="{8D9A50B5-937F-49D9-9AEE-8B9456AA6F14}" sibTransId="{79FCDBE2-3E42-4165-9259-12985613196C}"/>
    <dgm:cxn modelId="{3CFEAEBF-F5FF-496C-850A-9FEFD718CE14}" type="presOf" srcId="{39AED872-C7BA-4361-BC06-DE8A84663AAF}" destId="{8A3D4957-615B-4A41-9E30-E9AF23E7D846}" srcOrd="1" destOrd="0" presId="urn:microsoft.com/office/officeart/2005/8/layout/radial5"/>
    <dgm:cxn modelId="{54C5945D-31CA-4B9D-9446-C1C6ABC481B6}" type="presOf" srcId="{D7E7C6BD-B497-41DC-883B-9366F07B5550}" destId="{9B129B75-794B-42DC-B653-EC86BB26FB1A}" srcOrd="0" destOrd="0" presId="urn:microsoft.com/office/officeart/2005/8/layout/radial5"/>
    <dgm:cxn modelId="{98165DB1-87A0-4F89-A735-2047552A5800}" type="presOf" srcId="{E5C97EDB-9894-442E-95FF-9D7A642A3BF7}" destId="{C4D4F7E9-B71A-4AE0-A23C-438AC470E0CC}" srcOrd="0" destOrd="0" presId="urn:microsoft.com/office/officeart/2005/8/layout/radial5"/>
    <dgm:cxn modelId="{852FF8DC-4B76-478A-9160-92072CA08E79}" srcId="{199D9B4C-2276-4E98-8AB7-034A65211C6E}" destId="{5D624140-91DB-46A0-AE82-4E3E285318B9}" srcOrd="2" destOrd="0" parTransId="{F351314B-C6FE-443E-890B-683235A362E7}" sibTransId="{AEF850DF-D802-4172-905A-FAC60F8970ED}"/>
    <dgm:cxn modelId="{1C4B41FD-1C27-4D69-BC68-AF76E42A37F6}" type="presOf" srcId="{EEE28736-606B-40E0-BADC-421320165AA4}" destId="{5449F56C-15E7-4542-827B-4CAAD7883E6E}" srcOrd="0" destOrd="0" presId="urn:microsoft.com/office/officeart/2005/8/layout/radial5"/>
    <dgm:cxn modelId="{E11C84D9-FFBB-40ED-9BED-91BB2B114F4F}" type="presOf" srcId="{4E453EAD-361B-4DCB-A041-14EBBB9E31D4}" destId="{FCBB8B20-92AE-4E6F-987C-D61C723CD033}" srcOrd="0" destOrd="0" presId="urn:microsoft.com/office/officeart/2005/8/layout/radial5"/>
    <dgm:cxn modelId="{8F429F4D-21AE-4B78-8F14-317B09718F51}" type="presOf" srcId="{3E3A2DD5-0A13-4FBD-BF46-3ED951BCA74F}" destId="{F74BFC8C-4EB3-4BE4-A028-631A4D17F387}" srcOrd="0" destOrd="0" presId="urn:microsoft.com/office/officeart/2005/8/layout/radial5"/>
    <dgm:cxn modelId="{7243ACF5-750D-464A-8E71-D05941B3D53C}" type="presParOf" srcId="{FCBB8B20-92AE-4E6F-987C-D61C723CD033}" destId="{2F190248-E905-4205-8BC4-B6C159D4BED0}" srcOrd="0" destOrd="0" presId="urn:microsoft.com/office/officeart/2005/8/layout/radial5"/>
    <dgm:cxn modelId="{35A2DBB0-FFA8-4A7E-9E63-D38FC4C1AC13}" type="presParOf" srcId="{FCBB8B20-92AE-4E6F-987C-D61C723CD033}" destId="{1C70628D-4FD6-4B20-83B1-DCD3775B161D}" srcOrd="1" destOrd="0" presId="urn:microsoft.com/office/officeart/2005/8/layout/radial5"/>
    <dgm:cxn modelId="{FE54E6E8-BBA5-4D40-A0E4-777CF4221EEA}" type="presParOf" srcId="{1C70628D-4FD6-4B20-83B1-DCD3775B161D}" destId="{0D93A383-B23D-43A5-8555-694461D59F8D}" srcOrd="0" destOrd="0" presId="urn:microsoft.com/office/officeart/2005/8/layout/radial5"/>
    <dgm:cxn modelId="{666D19AA-07D6-4F2A-B57A-7FCEB6262AED}" type="presParOf" srcId="{FCBB8B20-92AE-4E6F-987C-D61C723CD033}" destId="{F4ECA46C-DD88-4128-B453-276D2131070B}" srcOrd="2" destOrd="0" presId="urn:microsoft.com/office/officeart/2005/8/layout/radial5"/>
    <dgm:cxn modelId="{C0FDF553-DAB5-498B-A4CD-044EE4B295FC}" type="presParOf" srcId="{FCBB8B20-92AE-4E6F-987C-D61C723CD033}" destId="{549B35AC-8968-4753-A535-F7A37105FA34}" srcOrd="3" destOrd="0" presId="urn:microsoft.com/office/officeart/2005/8/layout/radial5"/>
    <dgm:cxn modelId="{16BB4745-C63A-40CF-9342-A991BC30A962}" type="presParOf" srcId="{549B35AC-8968-4753-A535-F7A37105FA34}" destId="{8A3D4957-615B-4A41-9E30-E9AF23E7D846}" srcOrd="0" destOrd="0" presId="urn:microsoft.com/office/officeart/2005/8/layout/radial5"/>
    <dgm:cxn modelId="{0F49B0A9-C186-4BF4-997D-08289BA29DCE}" type="presParOf" srcId="{FCBB8B20-92AE-4E6F-987C-D61C723CD033}" destId="{D9F48E8B-9CBA-4B89-AF64-51715080FA96}" srcOrd="4" destOrd="0" presId="urn:microsoft.com/office/officeart/2005/8/layout/radial5"/>
    <dgm:cxn modelId="{72AC79C8-FDAB-4485-9F40-30125C5B659D}" type="presParOf" srcId="{FCBB8B20-92AE-4E6F-987C-D61C723CD033}" destId="{00F2D73F-B6D7-4CF2-B3F3-5AE801146179}" srcOrd="5" destOrd="0" presId="urn:microsoft.com/office/officeart/2005/8/layout/radial5"/>
    <dgm:cxn modelId="{700C0F8B-AD79-4407-B506-ED32AC29FBE0}" type="presParOf" srcId="{00F2D73F-B6D7-4CF2-B3F3-5AE801146179}" destId="{C8F453E9-875F-4D11-B95F-DEA5D0797548}" srcOrd="0" destOrd="0" presId="urn:microsoft.com/office/officeart/2005/8/layout/radial5"/>
    <dgm:cxn modelId="{70F96E85-278B-4C5A-8D42-FB54E8B8392F}" type="presParOf" srcId="{FCBB8B20-92AE-4E6F-987C-D61C723CD033}" destId="{415A6B3D-6B61-466D-816A-A0482AE10662}" srcOrd="6" destOrd="0" presId="urn:microsoft.com/office/officeart/2005/8/layout/radial5"/>
    <dgm:cxn modelId="{F6B00449-3EAE-4590-9181-CD999DC530E0}" type="presParOf" srcId="{FCBB8B20-92AE-4E6F-987C-D61C723CD033}" destId="{4B5EC707-CCB7-433E-9259-8DFB41291DC7}" srcOrd="7" destOrd="0" presId="urn:microsoft.com/office/officeart/2005/8/layout/radial5"/>
    <dgm:cxn modelId="{CD393A28-AAC5-42F9-A54F-BA095C5044BC}" type="presParOf" srcId="{4B5EC707-CCB7-433E-9259-8DFB41291DC7}" destId="{6855EEA2-50FC-4582-8082-89CA08848D40}" srcOrd="0" destOrd="0" presId="urn:microsoft.com/office/officeart/2005/8/layout/radial5"/>
    <dgm:cxn modelId="{1F1E49BD-33E9-4F54-B471-9F3E9C4956D0}" type="presParOf" srcId="{FCBB8B20-92AE-4E6F-987C-D61C723CD033}" destId="{9B129B75-794B-42DC-B653-EC86BB26FB1A}" srcOrd="8" destOrd="0" presId="urn:microsoft.com/office/officeart/2005/8/layout/radial5"/>
    <dgm:cxn modelId="{B314F55C-D897-452F-8F76-1317F1059107}" type="presParOf" srcId="{FCBB8B20-92AE-4E6F-987C-D61C723CD033}" destId="{E351C930-7A78-4C3A-A079-A5AA6C08F5EF}" srcOrd="9" destOrd="0" presId="urn:microsoft.com/office/officeart/2005/8/layout/radial5"/>
    <dgm:cxn modelId="{C64DC232-EC81-4FD0-A7E4-6DE93040BFB9}" type="presParOf" srcId="{E351C930-7A78-4C3A-A079-A5AA6C08F5EF}" destId="{32570B34-95B4-4849-804F-BE1030B5ECD7}" srcOrd="0" destOrd="0" presId="urn:microsoft.com/office/officeart/2005/8/layout/radial5"/>
    <dgm:cxn modelId="{BC16BC85-1483-457C-B264-70A484B76D1F}" type="presParOf" srcId="{FCBB8B20-92AE-4E6F-987C-D61C723CD033}" destId="{CB59EF40-62E7-4C5D-8393-D9C9FED4720F}" srcOrd="10" destOrd="0" presId="urn:microsoft.com/office/officeart/2005/8/layout/radial5"/>
    <dgm:cxn modelId="{AE4F9012-A949-4D42-BC6B-91CD3968CF0D}" type="presParOf" srcId="{FCBB8B20-92AE-4E6F-987C-D61C723CD033}" destId="{F74BFC8C-4EB3-4BE4-A028-631A4D17F387}" srcOrd="11" destOrd="0" presId="urn:microsoft.com/office/officeart/2005/8/layout/radial5"/>
    <dgm:cxn modelId="{B4608E97-340D-41F2-B766-B37F539C8C1E}" type="presParOf" srcId="{F74BFC8C-4EB3-4BE4-A028-631A4D17F387}" destId="{B1829149-580D-4879-95A7-8375B4FED63D}" srcOrd="0" destOrd="0" presId="urn:microsoft.com/office/officeart/2005/8/layout/radial5"/>
    <dgm:cxn modelId="{7F486A69-3C48-471A-82C0-D372091CB31B}" type="presParOf" srcId="{FCBB8B20-92AE-4E6F-987C-D61C723CD033}" destId="{C4D4F7E9-B71A-4AE0-A23C-438AC470E0CC}" srcOrd="12" destOrd="0" presId="urn:microsoft.com/office/officeart/2005/8/layout/radial5"/>
    <dgm:cxn modelId="{64B6556D-F01E-4832-8450-0BF9E7D77D40}" type="presParOf" srcId="{FCBB8B20-92AE-4E6F-987C-D61C723CD033}" destId="{8F7629D5-3C13-4B15-80D6-2278C7A8A121}" srcOrd="13" destOrd="0" presId="urn:microsoft.com/office/officeart/2005/8/layout/radial5"/>
    <dgm:cxn modelId="{49E1D8BF-FF94-43B8-8FF1-52BF82477885}" type="presParOf" srcId="{8F7629D5-3C13-4B15-80D6-2278C7A8A121}" destId="{E12EEF11-E16D-4625-8CD7-751D1B21394D}" srcOrd="0" destOrd="0" presId="urn:microsoft.com/office/officeart/2005/8/layout/radial5"/>
    <dgm:cxn modelId="{5C42AD88-AB81-45FA-A45B-CDDAC51B6B5F}" type="presParOf" srcId="{FCBB8B20-92AE-4E6F-987C-D61C723CD033}" destId="{5449F56C-15E7-4542-827B-4CAAD7883E6E}" srcOrd="14" destOrd="0" presId="urn:microsoft.com/office/officeart/2005/8/layout/radial5"/>
    <dgm:cxn modelId="{AB7AB145-CE3B-4D91-9432-411A8E5F25F4}" type="presParOf" srcId="{FCBB8B20-92AE-4E6F-987C-D61C723CD033}" destId="{1989455A-A984-43CA-A503-FD643278305B}" srcOrd="15" destOrd="0" presId="urn:microsoft.com/office/officeart/2005/8/layout/radial5"/>
    <dgm:cxn modelId="{6540CB99-E754-4596-8DEA-5158CA94672A}" type="presParOf" srcId="{1989455A-A984-43CA-A503-FD643278305B}" destId="{C0EE2D1F-52C5-4734-85A4-AF8160B9DC95}" srcOrd="0" destOrd="0" presId="urn:microsoft.com/office/officeart/2005/8/layout/radial5"/>
    <dgm:cxn modelId="{EA9B4307-4C0C-4AEC-AF5B-3C51E616BEC4}" type="presParOf" srcId="{FCBB8B20-92AE-4E6F-987C-D61C723CD033}" destId="{2F5EF09A-5E8C-4713-A99D-10F7F8D0B744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E1C1B9-70CC-4D92-9BA3-2F7FDD49BEE7}">
      <dsp:nvSpPr>
        <dsp:cNvPr id="0" name=""/>
        <dsp:cNvSpPr/>
      </dsp:nvSpPr>
      <dsp:spPr>
        <a:xfrm>
          <a:off x="2009775" y="48517"/>
          <a:ext cx="2328862" cy="232886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2300" kern="1200" dirty="0"/>
            <a:t>Žinios</a:t>
          </a:r>
        </a:p>
      </dsp:txBody>
      <dsp:txXfrm>
        <a:off x="2320290" y="456068"/>
        <a:ext cx="1707832" cy="1047987"/>
      </dsp:txXfrm>
    </dsp:sp>
    <dsp:sp modelId="{983F780A-B071-4B43-A446-25E35D514262}">
      <dsp:nvSpPr>
        <dsp:cNvPr id="0" name=""/>
        <dsp:cNvSpPr/>
      </dsp:nvSpPr>
      <dsp:spPr>
        <a:xfrm>
          <a:off x="2850106" y="1504056"/>
          <a:ext cx="2328862" cy="232886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2300" kern="1200" dirty="0"/>
            <a:t>Suvokimas</a:t>
          </a:r>
        </a:p>
      </dsp:txBody>
      <dsp:txXfrm>
        <a:off x="3562350" y="2105679"/>
        <a:ext cx="1397317" cy="1280874"/>
      </dsp:txXfrm>
    </dsp:sp>
    <dsp:sp modelId="{B4F80EAE-1825-4354-A8A5-FBBCCF109070}">
      <dsp:nvSpPr>
        <dsp:cNvPr id="0" name=""/>
        <dsp:cNvSpPr/>
      </dsp:nvSpPr>
      <dsp:spPr>
        <a:xfrm>
          <a:off x="1169444" y="1504056"/>
          <a:ext cx="2328862" cy="232886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2300" kern="1200" dirty="0"/>
            <a:t>Įgūdžiai</a:t>
          </a:r>
        </a:p>
      </dsp:txBody>
      <dsp:txXfrm>
        <a:off x="1388745" y="2105679"/>
        <a:ext cx="1397317" cy="12808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190248-E905-4205-8BC4-B6C159D4BED0}">
      <dsp:nvSpPr>
        <dsp:cNvPr id="0" name=""/>
        <dsp:cNvSpPr/>
      </dsp:nvSpPr>
      <dsp:spPr>
        <a:xfrm>
          <a:off x="4170804" y="2227704"/>
          <a:ext cx="1488190" cy="14881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400" kern="1200" dirty="0">
              <a:solidFill>
                <a:schemeClr val="tx1"/>
              </a:solidFill>
            </a:rPr>
            <a:t>Fizinis raštingumas</a:t>
          </a:r>
        </a:p>
      </dsp:txBody>
      <dsp:txXfrm>
        <a:off x="4388744" y="2445644"/>
        <a:ext cx="1052310" cy="1052310"/>
      </dsp:txXfrm>
    </dsp:sp>
    <dsp:sp modelId="{1C70628D-4FD6-4B20-83B1-DCD3775B161D}">
      <dsp:nvSpPr>
        <dsp:cNvPr id="0" name=""/>
        <dsp:cNvSpPr/>
      </dsp:nvSpPr>
      <dsp:spPr>
        <a:xfrm rot="16122082">
          <a:off x="4652700" y="1543885"/>
          <a:ext cx="471130" cy="5059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lt-LT" sz="1100" kern="1200"/>
        </a:p>
      </dsp:txBody>
      <dsp:txXfrm rot="10800000">
        <a:off x="4724971" y="1715733"/>
        <a:ext cx="329791" cy="303590"/>
      </dsp:txXfrm>
    </dsp:sp>
    <dsp:sp modelId="{F4ECA46C-DD88-4128-B453-276D2131070B}">
      <dsp:nvSpPr>
        <dsp:cNvPr id="0" name=""/>
        <dsp:cNvSpPr/>
      </dsp:nvSpPr>
      <dsp:spPr>
        <a:xfrm>
          <a:off x="4193026" y="0"/>
          <a:ext cx="1339371" cy="13393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100" kern="1200" dirty="0">
              <a:solidFill>
                <a:schemeClr val="tx1"/>
              </a:solidFill>
            </a:rPr>
            <a:t>Judesio korekcijos užsiėmimų metu</a:t>
          </a:r>
        </a:p>
      </dsp:txBody>
      <dsp:txXfrm>
        <a:off x="4389172" y="196146"/>
        <a:ext cx="947079" cy="947079"/>
      </dsp:txXfrm>
    </dsp:sp>
    <dsp:sp modelId="{549B35AC-8968-4753-A535-F7A37105FA34}">
      <dsp:nvSpPr>
        <dsp:cNvPr id="0" name=""/>
        <dsp:cNvSpPr/>
      </dsp:nvSpPr>
      <dsp:spPr>
        <a:xfrm rot="18729995">
          <a:off x="5473335" y="1817547"/>
          <a:ext cx="515638" cy="5059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lt-LT" sz="1100" kern="1200"/>
        </a:p>
      </dsp:txBody>
      <dsp:txXfrm>
        <a:off x="5498283" y="1974999"/>
        <a:ext cx="363843" cy="303590"/>
      </dsp:txXfrm>
    </dsp:sp>
    <dsp:sp modelId="{D9F48E8B-9CBA-4B89-AF64-51715080FA96}">
      <dsp:nvSpPr>
        <dsp:cNvPr id="0" name=""/>
        <dsp:cNvSpPr/>
      </dsp:nvSpPr>
      <dsp:spPr>
        <a:xfrm>
          <a:off x="5847367" y="533113"/>
          <a:ext cx="1339371" cy="13393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100" kern="1200" dirty="0">
              <a:solidFill>
                <a:schemeClr val="tx1"/>
              </a:solidFill>
            </a:rPr>
            <a:t>Įstaigos organizuoto fizinio aktyvumo metu</a:t>
          </a:r>
        </a:p>
      </dsp:txBody>
      <dsp:txXfrm>
        <a:off x="6043513" y="729259"/>
        <a:ext cx="947079" cy="947079"/>
      </dsp:txXfrm>
    </dsp:sp>
    <dsp:sp modelId="{00F2D73F-B6D7-4CF2-B3F3-5AE801146179}">
      <dsp:nvSpPr>
        <dsp:cNvPr id="0" name=""/>
        <dsp:cNvSpPr/>
      </dsp:nvSpPr>
      <dsp:spPr>
        <a:xfrm rot="21582585">
          <a:off x="5836915" y="2713051"/>
          <a:ext cx="428660" cy="5059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lt-LT" sz="1100" kern="1200"/>
        </a:p>
      </dsp:txBody>
      <dsp:txXfrm>
        <a:off x="5836916" y="2814574"/>
        <a:ext cx="300062" cy="303590"/>
      </dsp:txXfrm>
    </dsp:sp>
    <dsp:sp modelId="{415A6B3D-6B61-466D-816A-A0482AE10662}">
      <dsp:nvSpPr>
        <dsp:cNvPr id="0" name=""/>
        <dsp:cNvSpPr/>
      </dsp:nvSpPr>
      <dsp:spPr>
        <a:xfrm>
          <a:off x="6467760" y="2290855"/>
          <a:ext cx="1339371" cy="13393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100" kern="1200" dirty="0">
              <a:solidFill>
                <a:schemeClr val="tx1"/>
              </a:solidFill>
            </a:rPr>
            <a:t>Darželio grupių veiklų metu</a:t>
          </a:r>
        </a:p>
      </dsp:txBody>
      <dsp:txXfrm>
        <a:off x="6663906" y="2487001"/>
        <a:ext cx="947079" cy="947079"/>
      </dsp:txXfrm>
    </dsp:sp>
    <dsp:sp modelId="{4B5EC707-CCB7-433E-9259-8DFB41291DC7}">
      <dsp:nvSpPr>
        <dsp:cNvPr id="0" name=""/>
        <dsp:cNvSpPr/>
      </dsp:nvSpPr>
      <dsp:spPr>
        <a:xfrm rot="2700000">
          <a:off x="5508468" y="3541567"/>
          <a:ext cx="458382" cy="5059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lt-LT" sz="1100" kern="1200"/>
        </a:p>
      </dsp:txBody>
      <dsp:txXfrm>
        <a:off x="5528607" y="3594145"/>
        <a:ext cx="320867" cy="303590"/>
      </dsp:txXfrm>
    </dsp:sp>
    <dsp:sp modelId="{9B129B75-794B-42DC-B653-EC86BB26FB1A}">
      <dsp:nvSpPr>
        <dsp:cNvPr id="0" name=""/>
        <dsp:cNvSpPr/>
      </dsp:nvSpPr>
      <dsp:spPr>
        <a:xfrm>
          <a:off x="5856465" y="3913365"/>
          <a:ext cx="1339371" cy="13393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100" kern="1200" dirty="0">
              <a:solidFill>
                <a:schemeClr val="tx1"/>
              </a:solidFill>
            </a:rPr>
            <a:t>Aktyvaus laisvalaikio metu</a:t>
          </a:r>
        </a:p>
      </dsp:txBody>
      <dsp:txXfrm>
        <a:off x="6052611" y="4109511"/>
        <a:ext cx="947079" cy="947079"/>
      </dsp:txXfrm>
    </dsp:sp>
    <dsp:sp modelId="{E351C930-7A78-4C3A-A079-A5AA6C08F5EF}">
      <dsp:nvSpPr>
        <dsp:cNvPr id="0" name=""/>
        <dsp:cNvSpPr/>
      </dsp:nvSpPr>
      <dsp:spPr>
        <a:xfrm rot="5400000">
          <a:off x="4685708" y="3882365"/>
          <a:ext cx="458382" cy="5059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lt-LT" sz="1100" kern="1200"/>
        </a:p>
      </dsp:txBody>
      <dsp:txXfrm>
        <a:off x="4754466" y="3914805"/>
        <a:ext cx="320867" cy="303590"/>
      </dsp:txXfrm>
    </dsp:sp>
    <dsp:sp modelId="{CB59EF40-62E7-4C5D-8393-D9C9FED4720F}">
      <dsp:nvSpPr>
        <dsp:cNvPr id="0" name=""/>
        <dsp:cNvSpPr/>
      </dsp:nvSpPr>
      <dsp:spPr>
        <a:xfrm>
          <a:off x="4245214" y="4580766"/>
          <a:ext cx="1339371" cy="13393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100" kern="1200" dirty="0">
              <a:solidFill>
                <a:schemeClr val="tx1"/>
              </a:solidFill>
            </a:rPr>
            <a:t>Įstaigų mokymo programų realizavimo metu</a:t>
          </a:r>
        </a:p>
      </dsp:txBody>
      <dsp:txXfrm>
        <a:off x="4441360" y="4776912"/>
        <a:ext cx="947079" cy="947079"/>
      </dsp:txXfrm>
    </dsp:sp>
    <dsp:sp modelId="{F74BFC8C-4EB3-4BE4-A028-631A4D17F387}">
      <dsp:nvSpPr>
        <dsp:cNvPr id="0" name=""/>
        <dsp:cNvSpPr/>
      </dsp:nvSpPr>
      <dsp:spPr>
        <a:xfrm rot="8301690">
          <a:off x="3813276" y="3493370"/>
          <a:ext cx="460785" cy="5059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lt-LT" sz="1100" kern="1200"/>
        </a:p>
      </dsp:txBody>
      <dsp:txXfrm rot="10800000">
        <a:off x="3934049" y="3548643"/>
        <a:ext cx="322550" cy="303590"/>
      </dsp:txXfrm>
    </dsp:sp>
    <dsp:sp modelId="{C4D4F7E9-B71A-4AE0-A23C-438AC470E0CC}">
      <dsp:nvSpPr>
        <dsp:cNvPr id="0" name=""/>
        <dsp:cNvSpPr/>
      </dsp:nvSpPr>
      <dsp:spPr>
        <a:xfrm>
          <a:off x="2538870" y="3819129"/>
          <a:ext cx="1339371" cy="13393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100" kern="1200" dirty="0">
              <a:solidFill>
                <a:schemeClr val="tx1"/>
              </a:solidFill>
            </a:rPr>
            <a:t>Bendruomenės sporto ir fizinio aktyvumo klubų lankymo metu</a:t>
          </a:r>
        </a:p>
      </dsp:txBody>
      <dsp:txXfrm>
        <a:off x="2735016" y="4015275"/>
        <a:ext cx="947079" cy="947079"/>
      </dsp:txXfrm>
    </dsp:sp>
    <dsp:sp modelId="{8F7629D5-3C13-4B15-80D6-2278C7A8A121}">
      <dsp:nvSpPr>
        <dsp:cNvPr id="0" name=""/>
        <dsp:cNvSpPr/>
      </dsp:nvSpPr>
      <dsp:spPr>
        <a:xfrm rot="10800000">
          <a:off x="3522150" y="2718807"/>
          <a:ext cx="458382" cy="5059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lt-LT" sz="1100" kern="1200"/>
        </a:p>
      </dsp:txBody>
      <dsp:txXfrm rot="10800000">
        <a:off x="3659665" y="2820004"/>
        <a:ext cx="320867" cy="303590"/>
      </dsp:txXfrm>
    </dsp:sp>
    <dsp:sp modelId="{5449F56C-15E7-4542-827B-4CAAD7883E6E}">
      <dsp:nvSpPr>
        <dsp:cNvPr id="0" name=""/>
        <dsp:cNvSpPr/>
      </dsp:nvSpPr>
      <dsp:spPr>
        <a:xfrm>
          <a:off x="1966561" y="2302114"/>
          <a:ext cx="1339371" cy="13393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100" kern="1200" dirty="0">
              <a:solidFill>
                <a:schemeClr val="tx1"/>
              </a:solidFill>
            </a:rPr>
            <a:t>Žaidimo metu</a:t>
          </a:r>
        </a:p>
      </dsp:txBody>
      <dsp:txXfrm>
        <a:off x="2162707" y="2498260"/>
        <a:ext cx="947079" cy="947079"/>
      </dsp:txXfrm>
    </dsp:sp>
    <dsp:sp modelId="{1989455A-A984-43CA-A503-FD643278305B}">
      <dsp:nvSpPr>
        <dsp:cNvPr id="0" name=""/>
        <dsp:cNvSpPr/>
      </dsp:nvSpPr>
      <dsp:spPr>
        <a:xfrm rot="13570119">
          <a:off x="3947840" y="1918997"/>
          <a:ext cx="398456" cy="5059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lt-LT" sz="1100" kern="1200"/>
        </a:p>
      </dsp:txBody>
      <dsp:txXfrm rot="10800000">
        <a:off x="4049000" y="2063310"/>
        <a:ext cx="278919" cy="303590"/>
      </dsp:txXfrm>
    </dsp:sp>
    <dsp:sp modelId="{2F5EF09A-5E8C-4713-A99D-10F7F8D0B744}">
      <dsp:nvSpPr>
        <dsp:cNvPr id="0" name=""/>
        <dsp:cNvSpPr/>
      </dsp:nvSpPr>
      <dsp:spPr>
        <a:xfrm>
          <a:off x="2745463" y="739900"/>
          <a:ext cx="1339371" cy="13393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100" kern="1200" dirty="0">
              <a:solidFill>
                <a:schemeClr val="tx1"/>
              </a:solidFill>
            </a:rPr>
            <a:t>Namų aplinkoje</a:t>
          </a:r>
        </a:p>
      </dsp:txBody>
      <dsp:txXfrm>
        <a:off x="2941609" y="936046"/>
        <a:ext cx="947079" cy="9470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6" y="-8468"/>
            <a:chExt cx="9169804" cy="6874935"/>
          </a:xfrm>
        </p:grpSpPr>
        <p:cxnSp>
          <p:nvCxnSpPr>
            <p:cNvPr id="5" name="Straight Connector 16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18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19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20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21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22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23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24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28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8CABA-51AD-4381-903D-3D967EDA7C79}" type="datetimeFigureOut">
              <a:rPr lang="en-US"/>
              <a:pPr>
                <a:defRPr/>
              </a:pPr>
              <a:t>11/12/2021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57C2FE-78F3-46C9-BB9A-CE4CF737A9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7123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D0224-4FE6-4FAD-9900-C850CEE2B9D1}" type="datetimeFigureOut">
              <a:rPr lang="en-US"/>
              <a:pPr>
                <a:defRPr/>
              </a:pPr>
              <a:t>11/12/2021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6A5FF7-B09C-45E5-8081-7009BAAB02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5011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altLang="en-US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18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altLang="en-US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6062E-B3ED-4149-8AA1-C24F9D7890FA}" type="datetimeFigureOut">
              <a:rPr lang="en-US"/>
              <a:pPr>
                <a:defRPr/>
              </a:pPr>
              <a:t>11/12/2021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996F32B-735E-4FC7-9B57-87FF3AD24D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3978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0FABD-5093-4F52-AE81-B892F25C4EBC}" type="datetimeFigureOut">
              <a:rPr lang="en-US"/>
              <a:pPr>
                <a:defRPr/>
              </a:pPr>
              <a:t>11/12/2021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011E33-94D2-4A14-804F-CE941564B3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8837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o pavadinimas kortel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altLang="en-US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18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altLang="en-US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F1CAD-1BA0-4782-BD1A-D5B478AD5DD7}" type="datetimeFigureOut">
              <a:rPr lang="en-US"/>
              <a:pPr>
                <a:defRPr/>
              </a:pPr>
              <a:t>11/12/2021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1BE5F0A-0B47-46AA-86BE-71D7A06A1F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296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rba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71CE0-4E1B-4BA9-8480-9860419DD78E}" type="datetimeFigureOut">
              <a:rPr lang="en-US"/>
              <a:pPr>
                <a:defRPr/>
              </a:pPr>
              <a:t>11/12/2021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CD697FEE-1D8A-4BE3-BA2A-2349C9FF05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4579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52976-E3F7-46BB-AA15-C1176BACE185}" type="datetimeFigureOut">
              <a:rPr lang="en-US"/>
              <a:pPr>
                <a:defRPr/>
              </a:pPr>
              <a:t>11/12/2021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B656D-B0DE-4346-87F4-9B261E8A72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884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EF628-45A0-44C9-8745-D3BB9500CA05}" type="datetimeFigureOut">
              <a:rPr lang="en-US"/>
              <a:pPr>
                <a:defRPr/>
              </a:pPr>
              <a:t>11/12/2021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0892E6-E672-424B-A8D3-6FB5E4FDB6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2576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Pavadinimas, paprastoji ir organizacijos sc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68313" y="846138"/>
            <a:ext cx="8229600" cy="1143000"/>
          </a:xfrm>
        </p:spPr>
        <p:txBody>
          <a:bodyPr/>
          <a:lstStyle/>
          <a:p>
            <a:r>
              <a:rPr lang="lt-LT"/>
              <a:t>Spustelėkite, jei norite keisite ruoš. pav. stilių</a:t>
            </a:r>
          </a:p>
        </p:txBody>
      </p:sp>
      <p:sp>
        <p:nvSpPr>
          <p:cNvPr id="3" name="SmartArt vietos rezervavimo ženklas 2"/>
          <p:cNvSpPr>
            <a:spLocks noGrp="1"/>
          </p:cNvSpPr>
          <p:nvPr>
            <p:ph type="dgm" idx="1"/>
          </p:nvPr>
        </p:nvSpPr>
        <p:spPr>
          <a:xfrm>
            <a:off x="468313" y="2133600"/>
            <a:ext cx="8229600" cy="4381500"/>
          </a:xfrm>
        </p:spPr>
        <p:txBody>
          <a:bodyPr rtlCol="0">
            <a:normAutofit/>
          </a:bodyPr>
          <a:lstStyle/>
          <a:p>
            <a:pPr lvl="0"/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2703381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203D1-F275-42AB-A5F0-C2F06B0823D5}" type="datetimeFigureOut">
              <a:rPr lang="en-US"/>
              <a:pPr>
                <a:defRPr/>
              </a:pPr>
              <a:t>11/12/2021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A972D-0792-4460-A8D9-05B96C2837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1399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1D55D-C6CF-44EA-8E92-330ADA6C1DBB}" type="datetimeFigureOut">
              <a:rPr lang="en-US"/>
              <a:pPr>
                <a:defRPr/>
              </a:pPr>
              <a:t>11/12/2021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9E05C5-4217-49DC-994C-45581B4DB2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5777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B06C5-D152-466F-9D04-256396147573}" type="datetimeFigureOut">
              <a:rPr lang="en-US"/>
              <a:pPr>
                <a:defRPr/>
              </a:pPr>
              <a:t>11/12/2021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7C7A9-BB98-41D4-AC62-9B02A089F1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4437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D3AE3-468E-40D8-A02F-2AD8C2BC7F09}" type="datetimeFigureOut">
              <a:rPr lang="en-US"/>
              <a:pPr>
                <a:defRPr/>
              </a:pPr>
              <a:t>11/12/2021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7EBDB3-71E8-49E6-B614-E30AFD6AE2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5783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C5491-339A-49B5-913B-86735A799F10}" type="datetimeFigureOut">
              <a:rPr lang="en-US"/>
              <a:pPr>
                <a:defRPr/>
              </a:pPr>
              <a:t>11/12/2021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F4646-B86D-4E2C-B179-C5DA755317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3691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8A75D-1C0A-4519-A8D6-F360C6A2A7BB}" type="datetimeFigureOut">
              <a:rPr lang="en-US"/>
              <a:pPr>
                <a:defRPr/>
              </a:pPr>
              <a:t>11/12/2021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5F24E-C56E-40B0-943B-CB3C0F2C16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9096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488C9-0FF1-4648-B3B0-A57E38FB22A9}" type="datetimeFigureOut">
              <a:rPr lang="en-US"/>
              <a:pPr>
                <a:defRPr/>
              </a:pPr>
              <a:t>11/12/2021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E3493-A5B8-4D0A-9F3F-F2866AEC07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948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lt-LT" noProof="0"/>
              <a:t>Spustelėkite piktogramą norėdami įtraukti paveikslėlį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ED636-0BA8-4B18-AE5C-002698C5021C}" type="datetimeFigureOut">
              <a:rPr lang="en-US"/>
              <a:pPr>
                <a:defRPr/>
              </a:pPr>
              <a:t>11/12/2021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428F5-4055-41EB-BD3A-AEC5E773A0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1056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7" y="-8468"/>
            <a:chExt cx="9169805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t-LT" altLang="en-US" smtClean="0"/>
              <a:t>Spustelėję redaguokite stilių</a:t>
            </a:r>
            <a:endParaRPr lang="en-US" altLang="en-US" smtClean="0"/>
          </a:p>
        </p:txBody>
      </p:sp>
      <p:sp>
        <p:nvSpPr>
          <p:cNvPr id="1028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t-LT" altLang="en-US" smtClean="0"/>
              <a:t>Spustelėkite, kad galėtumėte redaguoti šablono teksto stilius</a:t>
            </a:r>
          </a:p>
          <a:p>
            <a:pPr lvl="1"/>
            <a:r>
              <a:rPr lang="lt-LT" altLang="en-US" smtClean="0"/>
              <a:t>Antras lygis</a:t>
            </a:r>
          </a:p>
          <a:p>
            <a:pPr lvl="2"/>
            <a:r>
              <a:rPr lang="lt-LT" altLang="en-US" smtClean="0"/>
              <a:t>Trečias lygis</a:t>
            </a:r>
          </a:p>
          <a:p>
            <a:pPr lvl="3"/>
            <a:r>
              <a:rPr lang="lt-LT" altLang="en-US" smtClean="0"/>
              <a:t>Ketvirtas lygis</a:t>
            </a:r>
          </a:p>
          <a:p>
            <a:pPr lvl="4"/>
            <a:r>
              <a:rPr lang="lt-LT" altLang="en-US" smtClean="0"/>
              <a:t>Penktas lygis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279A41A-3D59-4AD9-B033-9C9115DB0837}" type="datetimeFigureOut">
              <a:rPr lang="en-US"/>
              <a:pPr>
                <a:defRPr/>
              </a:pPr>
              <a:t>11/12/2021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accent1"/>
                </a:solidFill>
              </a:defRPr>
            </a:lvl1pPr>
          </a:lstStyle>
          <a:p>
            <a:fld id="{4E3EE073-31E8-4C6D-A537-1C1A344B04E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6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7" r:id="rId11"/>
    <p:sldLayoutId id="2147483812" r:id="rId12"/>
    <p:sldLayoutId id="2147483818" r:id="rId13"/>
    <p:sldLayoutId id="2147483813" r:id="rId14"/>
    <p:sldLayoutId id="2147483814" r:id="rId15"/>
    <p:sldLayoutId id="2147483815" r:id="rId16"/>
    <p:sldLayoutId id="2147483819" r:id="rId17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facebook.com/sveikatinimohipo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30300" y="2405063"/>
            <a:ext cx="5827713" cy="1646237"/>
          </a:xfrm>
        </p:spPr>
        <p:txBody>
          <a:bodyPr/>
          <a:lstStyle/>
          <a:p>
            <a:pPr algn="ctr"/>
            <a:r>
              <a:rPr lang="lt-LT" altLang="lt-LT" sz="3600" b="1" smtClean="0"/>
              <a:t>„Priešmokyklinio amžiaus vaikų fizinio raštingumo ugdymo ypatumai judesio korekcijos užsiėmimų metu“</a:t>
            </a:r>
            <a:endParaRPr lang="lt-LT" altLang="lt-LT" sz="360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6200" y="4495800"/>
            <a:ext cx="8153400" cy="2057400"/>
          </a:xfrm>
        </p:spPr>
        <p:txBody>
          <a:bodyPr rtlCol="0">
            <a:norm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None/>
              <a:defRPr/>
            </a:pPr>
            <a:r>
              <a:rPr lang="lt-LT" altLang="lt-LT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Inga Šimkutė-</a:t>
            </a:r>
            <a:r>
              <a:rPr lang="lt-LT" altLang="lt-LT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Karalevičienė</a:t>
            </a:r>
            <a:endParaRPr lang="lt-LT" altLang="lt-LT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None/>
              <a:defRPr/>
            </a:pPr>
            <a:r>
              <a:rPr lang="lt-LT" altLang="lt-LT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Klaipėdos universitetas,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None/>
              <a:defRPr/>
            </a:pPr>
            <a:r>
              <a:rPr lang="lt-LT" altLang="lt-LT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Šiaulių l-d „Pasaka“, Šiaulių l-d „Žiburėlis“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3" charset="2"/>
              <a:buNone/>
              <a:defRPr/>
            </a:pPr>
            <a:r>
              <a:rPr lang="lt-LT" altLang="lt-LT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2021 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ntraštė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lt-LT" altLang="lt-LT" sz="3200" b="1" smtClean="0"/>
              <a:t>Kas atsakingas už </a:t>
            </a:r>
            <a:r>
              <a:rPr lang="lt-LT" altLang="lt-LT" sz="3200" b="1" i="1" smtClean="0"/>
              <a:t>fizinio raštingumo </a:t>
            </a:r>
            <a:r>
              <a:rPr lang="lt-LT" altLang="lt-LT" sz="3200" b="1" smtClean="0"/>
              <a:t>ugdymą?</a:t>
            </a:r>
          </a:p>
        </p:txBody>
      </p:sp>
      <p:pic>
        <p:nvPicPr>
          <p:cNvPr id="15363" name="Paveikslėlis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0"/>
            <a:ext cx="530542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ntraštė 1"/>
          <p:cNvSpPr>
            <a:spLocks noGrp="1"/>
          </p:cNvSpPr>
          <p:nvPr>
            <p:ph type="title"/>
          </p:nvPr>
        </p:nvSpPr>
        <p:spPr>
          <a:xfrm>
            <a:off x="228600" y="2590800"/>
            <a:ext cx="8229600" cy="11430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lt-LT" altLang="lt-LT" sz="3200" b="1" dirty="0"/>
              <a:t>Ikimokyklinio amžiaus vaikų fizinio raštingumo ugdymo ypatumai judesio korekcijos užsiėmimų metu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ntraštė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t-LT" altLang="lt-LT" sz="3200" b="1" dirty="0"/>
              <a:t>Fizinio raštingumo ugdymas judesio korekcijos užsiėmimų metu</a:t>
            </a:r>
          </a:p>
        </p:txBody>
      </p:sp>
      <p:sp>
        <p:nvSpPr>
          <p:cNvPr id="17411" name="Turinio vietos rezervavimo ženklas 2"/>
          <p:cNvSpPr>
            <a:spLocks noGrp="1" noChangeArrowheads="1"/>
          </p:cNvSpPr>
          <p:nvPr>
            <p:ph idx="1"/>
          </p:nvPr>
        </p:nvSpPr>
        <p:spPr>
          <a:xfrm>
            <a:off x="457200" y="2603500"/>
            <a:ext cx="8229600" cy="4648200"/>
          </a:xfrm>
        </p:spPr>
        <p:txBody>
          <a:bodyPr/>
          <a:lstStyle/>
          <a:p>
            <a:r>
              <a:rPr lang="lt-LT" altLang="lt-LT" sz="2400" smtClean="0"/>
              <a:t>Taisyklingų padėčių mokymasis,</a:t>
            </a:r>
          </a:p>
          <a:p>
            <a:r>
              <a:rPr lang="lt-LT" altLang="lt-LT" sz="2400" smtClean="0"/>
              <a:t>Ergonominių padėčių mokymasis,</a:t>
            </a:r>
          </a:p>
          <a:p>
            <a:r>
              <a:rPr lang="lt-LT" altLang="lt-LT" sz="2400" smtClean="0"/>
              <a:t>Imitacinių pratimų mokymasis ir atlikimas,</a:t>
            </a:r>
          </a:p>
          <a:p>
            <a:r>
              <a:rPr lang="lt-LT" altLang="lt-LT" sz="2400" smtClean="0"/>
              <a:t>Išmoktų bazinių judesių įtvirtinimas skirtingose aplinkose.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Pavadinima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lt-LT" altLang="en-US" smtClean="0"/>
              <a:t>Taisyklingų padėčių mokymasis</a:t>
            </a:r>
          </a:p>
        </p:txBody>
      </p:sp>
      <p:pic>
        <p:nvPicPr>
          <p:cNvPr id="18435" name="Paveikslėlis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3" y="1849438"/>
            <a:ext cx="3076575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aveikslėlis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3128963"/>
            <a:ext cx="7747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aveikslėlis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064000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aveikslėlis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1338263"/>
            <a:ext cx="7747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aveikslėlis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181600"/>
            <a:ext cx="769938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aveikslėlis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3" y="1616075"/>
            <a:ext cx="32623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aveikslėlis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650" y="1631950"/>
            <a:ext cx="76835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Turinio vietos rezervavimo ženklas 14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6063" y="3908425"/>
            <a:ext cx="3425825" cy="25685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Pavadinima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lt-LT" altLang="en-US" smtClean="0"/>
              <a:t>Ergonominių padėčių mokymasis</a:t>
            </a:r>
          </a:p>
        </p:txBody>
      </p:sp>
      <p:pic>
        <p:nvPicPr>
          <p:cNvPr id="19459" name="Paveikslėlis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843088"/>
            <a:ext cx="2149475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aveikslėlis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1844675"/>
            <a:ext cx="66516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aveikslėlis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0" y="1843088"/>
            <a:ext cx="2927350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aveikslėlis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1843088"/>
            <a:ext cx="555625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aveikslėlis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3314700"/>
            <a:ext cx="1989137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aveikslėlis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3324225"/>
            <a:ext cx="66675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aveikslėlis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094163"/>
            <a:ext cx="3094038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aveikslėlis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3" y="4094163"/>
            <a:ext cx="606425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Pavadinima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lt-LT" altLang="en-US" smtClean="0"/>
              <a:t>Imitacinių pratimų mokymasis ir atlikimas</a:t>
            </a:r>
          </a:p>
        </p:txBody>
      </p:sp>
      <p:pic>
        <p:nvPicPr>
          <p:cNvPr id="20483" name="Turinio vietos rezervavimo ženklas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930400"/>
            <a:ext cx="2147888" cy="4546600"/>
          </a:xfrm>
        </p:spPr>
      </p:pic>
      <p:pic>
        <p:nvPicPr>
          <p:cNvPr id="20484" name="Paveikslėlis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30400"/>
            <a:ext cx="3019425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aveikslėlis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8" y="1371600"/>
            <a:ext cx="2901950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aveikslėlis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852988"/>
            <a:ext cx="3962400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t-LT" dirty="0"/>
              <a:t>Išmoktų bazinių judesių įtvirtinimas skirtingose aplinkose</a:t>
            </a:r>
          </a:p>
        </p:txBody>
      </p:sp>
      <p:pic>
        <p:nvPicPr>
          <p:cNvPr id="21507" name="Paveikslėlis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141538"/>
            <a:ext cx="307975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aveikslėlis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88" y="1717675"/>
            <a:ext cx="2773362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aveikslėlis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3116263"/>
            <a:ext cx="24003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t-LT" dirty="0"/>
              <a:t>Išmoktų bazinių judesių įtvirtinimas skirtingose aplinkose</a:t>
            </a:r>
          </a:p>
        </p:txBody>
      </p:sp>
      <p:pic>
        <p:nvPicPr>
          <p:cNvPr id="22531" name="Turinio vietos rezervavimo ženklas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930400"/>
            <a:ext cx="3881438" cy="3881438"/>
          </a:xfrm>
        </p:spPr>
      </p:pic>
      <p:pic>
        <p:nvPicPr>
          <p:cNvPr id="22532" name="Paveikslėlis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43200"/>
            <a:ext cx="3733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914400"/>
            <a:ext cx="8305800" cy="57150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lt-LT" altLang="lt-LT" sz="2400" smtClean="0">
                <a:solidFill>
                  <a:schemeClr val="accent1"/>
                </a:solidFill>
              </a:rPr>
              <a:t>“Gera sveikata yra brangiau ir už auksą,</a:t>
            </a:r>
          </a:p>
          <a:p>
            <a:pPr>
              <a:buFont typeface="Wingdings" panose="05000000000000000000" pitchFamily="2" charset="2"/>
              <a:buNone/>
            </a:pPr>
            <a:r>
              <a:rPr lang="lt-LT" altLang="lt-LT" sz="2400" smtClean="0">
                <a:solidFill>
                  <a:schemeClr val="accent1"/>
                </a:solidFill>
              </a:rPr>
              <a:t>o stiprus kūnas – už nesuskaičiuojamus</a:t>
            </a:r>
          </a:p>
          <a:p>
            <a:pPr>
              <a:buFont typeface="Wingdings" panose="05000000000000000000" pitchFamily="2" charset="2"/>
              <a:buNone/>
            </a:pPr>
            <a:r>
              <a:rPr lang="lt-LT" altLang="lt-LT" sz="2400" smtClean="0">
                <a:solidFill>
                  <a:schemeClr val="accent1"/>
                </a:solidFill>
              </a:rPr>
              <a:t>turtus” </a:t>
            </a:r>
          </a:p>
          <a:p>
            <a:pPr>
              <a:buFont typeface="Wingdings" panose="05000000000000000000" pitchFamily="2" charset="2"/>
              <a:buNone/>
            </a:pPr>
            <a:endParaRPr lang="lt-LT" altLang="lt-LT" smtClean="0"/>
          </a:p>
          <a:p>
            <a:pPr>
              <a:buFont typeface="Wingdings" panose="05000000000000000000" pitchFamily="2" charset="2"/>
              <a:buNone/>
            </a:pPr>
            <a:endParaRPr lang="lt-LT" altLang="lt-LT" smtClean="0"/>
          </a:p>
          <a:p>
            <a:pPr>
              <a:buFont typeface="Wingdings" panose="05000000000000000000" pitchFamily="2" charset="2"/>
              <a:buNone/>
            </a:pPr>
            <a:endParaRPr lang="lt-LT" altLang="lt-LT" smtClean="0"/>
          </a:p>
          <a:p>
            <a:pPr>
              <a:buFont typeface="Wingdings" panose="05000000000000000000" pitchFamily="2" charset="2"/>
              <a:buNone/>
            </a:pPr>
            <a:endParaRPr lang="lt-LT" altLang="lt-LT" smtClean="0"/>
          </a:p>
          <a:p>
            <a:pPr>
              <a:buFont typeface="Wingdings" panose="05000000000000000000" pitchFamily="2" charset="2"/>
              <a:buNone/>
            </a:pPr>
            <a:endParaRPr lang="lt-LT" altLang="lt-LT" smtClean="0">
              <a:hlinkClick r:id="rId2"/>
            </a:endParaRPr>
          </a:p>
          <a:p>
            <a:pPr>
              <a:buFont typeface="Wingdings" panose="05000000000000000000" pitchFamily="2" charset="2"/>
              <a:buNone/>
            </a:pPr>
            <a:endParaRPr lang="lt-LT" altLang="lt-LT" smtClean="0"/>
          </a:p>
        </p:txBody>
      </p:sp>
      <p:pic>
        <p:nvPicPr>
          <p:cNvPr id="23555" name="Picture 5" descr="ANd9GcRnhYvgsEaKTUBrImKQY1IIMalyZzqQblA67B8meJI-h0nYawbdq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133600"/>
            <a:ext cx="47577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ntraštė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altLang="lt-LT" sz="3200" b="1" smtClean="0"/>
              <a:t>Psichofizinė sveikata ir jos ugdymas</a:t>
            </a:r>
            <a:endParaRPr lang="lt-LT" altLang="lt-LT" sz="3200" smtClean="0"/>
          </a:p>
        </p:txBody>
      </p:sp>
      <p:sp>
        <p:nvSpPr>
          <p:cNvPr id="7171" name="Turinio vietos rezervavimo ženklas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endParaRPr lang="lt-LT" altLang="lt-LT" sz="2400" smtClean="0"/>
          </a:p>
          <a:p>
            <a:pPr algn="ctr">
              <a:buFont typeface="Wingdings" panose="05000000000000000000" pitchFamily="2" charset="2"/>
              <a:buNone/>
            </a:pPr>
            <a:r>
              <a:rPr lang="lt-LT" altLang="lt-LT" sz="2400" smtClean="0"/>
              <a:t>Ar to pakanka? Ar šių dienų </a:t>
            </a:r>
            <a:r>
              <a:rPr lang="lt-LT" altLang="lt-LT" sz="2400" i="1" smtClean="0"/>
              <a:t>sveikatos ugdymas </a:t>
            </a:r>
            <a:r>
              <a:rPr lang="lt-LT" altLang="lt-LT" sz="2400" smtClean="0"/>
              <a:t>yra efektyvus?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ntraštė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lt-LT" altLang="lt-LT" sz="3200" b="1" smtClean="0"/>
              <a:t>Fizinis raštingumas</a:t>
            </a:r>
            <a:endParaRPr lang="lt-LT" altLang="lt-LT" sz="3200" smtClean="0"/>
          </a:p>
        </p:txBody>
      </p:sp>
      <p:sp>
        <p:nvSpPr>
          <p:cNvPr id="8195" name="Turinio vietos rezervavimo ženklas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lt-LT" altLang="lt-LT" smtClean="0"/>
          </a:p>
          <a:p>
            <a:pPr algn="ctr">
              <a:buFont typeface="Wingdings" panose="05000000000000000000" pitchFamily="2" charset="2"/>
              <a:buNone/>
            </a:pPr>
            <a:r>
              <a:rPr lang="lt-LT" altLang="lt-LT" sz="2400" smtClean="0"/>
              <a:t>Kas tai yra </a:t>
            </a:r>
            <a:r>
              <a:rPr lang="lt-LT" altLang="lt-LT" sz="2400" b="1" i="1" smtClean="0"/>
              <a:t>fizinis raštingumas</a:t>
            </a:r>
            <a:r>
              <a:rPr lang="lt-LT" altLang="lt-LT" sz="2400" i="1" smtClean="0"/>
              <a:t> </a:t>
            </a:r>
            <a:r>
              <a:rPr lang="lt-LT" altLang="lt-LT" sz="2400" smtClean="0"/>
              <a:t>( angl.: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lt-LT" altLang="lt-LT" sz="2400" smtClean="0"/>
              <a:t>Physical Literacy</a:t>
            </a:r>
            <a:r>
              <a:rPr lang="lt-LT" altLang="lt-LT" smtClean="0"/>
              <a:t>)?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ntraštė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lt-LT" altLang="lt-LT" sz="3200" b="1" smtClean="0"/>
              <a:t>Fizinis raštingumas</a:t>
            </a:r>
            <a:endParaRPr lang="lt-LT" altLang="lt-LT" sz="3200" smtClean="0"/>
          </a:p>
        </p:txBody>
      </p:sp>
      <p:sp>
        <p:nvSpPr>
          <p:cNvPr id="9219" name="Turinio vietos rezervavimo ženklas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lt-LT" altLang="lt-LT" sz="2400" smtClean="0"/>
              <a:t>Fiziškai raštingi vaikai geba atlikti gana daug bendrųjų judėjimo įgūdžių atitinkančią jų gebėjimus, pavyzdžiui, pašokinėti, lipti, būti judriais, išlaikyti pusiausvyrą ir koordinaciją. </a:t>
            </a:r>
          </a:p>
          <a:p>
            <a:r>
              <a:rPr lang="lt-LT" altLang="lt-LT" sz="2400" smtClean="0"/>
              <a:t>Vaiko tinkamas judesių atlikimas padidės, kai vaikas taps kompetentingesnis atlikdamas bendruosius judesius.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ntraštė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lt-LT" altLang="lt-LT" sz="3200" b="1" smtClean="0"/>
              <a:t>Fizinis raštingumas</a:t>
            </a:r>
            <a:endParaRPr lang="lt-LT" altLang="lt-LT" sz="3200" smtClean="0"/>
          </a:p>
        </p:txBody>
      </p:sp>
      <p:sp>
        <p:nvSpPr>
          <p:cNvPr id="10243" name="Turinio vietos rezervavimo ženklas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lt-LT" altLang="lt-LT" sz="2400" smtClean="0"/>
              <a:t>Fizinis raštingumas taip pat gali būti suvokiamas kaip vaiko ar suaugusiojo kritiškas įgijimas ar išmokimas pagrindinių gyvenimo judesių ir sąmoningas jų taikymas įvairioje kasdieninėje veikloje bei įvairioje aplinkoje.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ntraštė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lt-LT" altLang="lt-LT" sz="3200" b="1" smtClean="0"/>
              <a:t>Fizinis raštingumas</a:t>
            </a:r>
            <a:endParaRPr lang="lt-LT" altLang="lt-LT" sz="3200" smtClean="0"/>
          </a:p>
        </p:txBody>
      </p:sp>
      <p:sp>
        <p:nvSpPr>
          <p:cNvPr id="11267" name="Turinio vietos rezervavimo ženklas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lt-LT" altLang="lt-LT" sz="2400" smtClean="0"/>
              <a:t>Būti fiziškai raštingam yra lygiai taip pat svarbu, kaip ir būti raštingam bet kurioje gyvenimo srityje. </a:t>
            </a:r>
          </a:p>
          <a:p>
            <a:r>
              <a:rPr lang="lt-LT" altLang="lt-LT" sz="2400" smtClean="0"/>
              <a:t>Vaiką išmokyti fizinio raštingumo yra labai svarbu, nes tai gali padėti ateityje jam apsisaugoti nuo įvairių traumų, padės išvengti nugaros skausmų dirbant kasdieninius darbus, sportuojant.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ntraštė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lt-LT" altLang="lt-LT" sz="3200" b="1" smtClean="0"/>
              <a:t>Fizinio raštingumo vaidmuo įvairiose srityse</a:t>
            </a:r>
          </a:p>
        </p:txBody>
      </p:sp>
      <p:sp>
        <p:nvSpPr>
          <p:cNvPr id="12291" name="Turinio vietos rezervavimo ženklas 2"/>
          <p:cNvSpPr>
            <a:spLocks noGrp="1" noChangeArrowheads="1"/>
          </p:cNvSpPr>
          <p:nvPr>
            <p:ph idx="1"/>
          </p:nvPr>
        </p:nvSpPr>
        <p:spPr>
          <a:xfrm>
            <a:off x="533400" y="2209800"/>
            <a:ext cx="8229600" cy="4648200"/>
          </a:xfrm>
        </p:spPr>
        <p:txBody>
          <a:bodyPr/>
          <a:lstStyle/>
          <a:p>
            <a:r>
              <a:rPr lang="lt-LT" altLang="lt-LT" sz="2400" smtClean="0"/>
              <a:t>Laisvalaikio;</a:t>
            </a:r>
          </a:p>
          <a:p>
            <a:r>
              <a:rPr lang="lt-LT" altLang="lt-LT" sz="2400" smtClean="0"/>
              <a:t>Sporto;</a:t>
            </a:r>
          </a:p>
          <a:p>
            <a:r>
              <a:rPr lang="lt-LT" altLang="lt-LT" sz="2400" smtClean="0"/>
              <a:t>Mokslo;</a:t>
            </a:r>
          </a:p>
          <a:p>
            <a:r>
              <a:rPr lang="lt-LT" altLang="lt-LT" sz="2400" smtClean="0"/>
              <a:t>Profesinėje srityje; </a:t>
            </a:r>
          </a:p>
          <a:p>
            <a:r>
              <a:rPr lang="lt-LT" altLang="lt-LT" sz="2400" smtClean="0"/>
              <a:t>Kasdieninėje veikloje; </a:t>
            </a:r>
          </a:p>
          <a:p>
            <a:r>
              <a:rPr lang="lt-LT" altLang="lt-LT" sz="2400" smtClean="0"/>
              <a:t>Sveikatos ir reabilitacijos srityse.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ntraštė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lt-LT" altLang="lt-LT" sz="3200" b="1" smtClean="0"/>
              <a:t>Fizinio raštingumo sąveika</a:t>
            </a: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</p:nvPr>
        </p:nvGraphicFramePr>
        <p:xfrm>
          <a:off x="609600" y="2160588"/>
          <a:ext cx="6348413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ntraštė 1"/>
          <p:cNvSpPr>
            <a:spLocks noGrp="1"/>
          </p:cNvSpPr>
          <p:nvPr>
            <p:ph type="title"/>
          </p:nvPr>
        </p:nvSpPr>
        <p:spPr>
          <a:xfrm>
            <a:off x="76200" y="-3175"/>
            <a:ext cx="6348413" cy="13208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t-LT" altLang="lt-LT" sz="3200" b="1" dirty="0"/>
              <a:t>Fizinio raštingumo ugdymo ir plėtojimo galimybės ikimokykliniame amžiuje</a:t>
            </a: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</p:nvPr>
        </p:nvGraphicFramePr>
        <p:xfrm>
          <a:off x="685800" y="691037"/>
          <a:ext cx="98298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iaunota">
  <a:themeElements>
    <a:clrScheme name="Briauno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Briauno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riauno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360</TotalTime>
  <Words>342</Words>
  <Application>Microsoft Office PowerPoint</Application>
  <PresentationFormat>On-screen Show (4:3)</PresentationFormat>
  <Paragraphs>60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Trebuchet MS</vt:lpstr>
      <vt:lpstr>Arial</vt:lpstr>
      <vt:lpstr>Wingdings 3</vt:lpstr>
      <vt:lpstr>Calibri</vt:lpstr>
      <vt:lpstr>Wingdings</vt:lpstr>
      <vt:lpstr>Briaunota</vt:lpstr>
      <vt:lpstr>„Priešmokyklinio amžiaus vaikų fizinio raštingumo ugdymo ypatumai judesio korekcijos užsiėmimų metu“</vt:lpstr>
      <vt:lpstr>Psichofizinė sveikata ir jos ugdymas</vt:lpstr>
      <vt:lpstr>Fizinis raštingumas</vt:lpstr>
      <vt:lpstr>Fizinis raštingumas</vt:lpstr>
      <vt:lpstr>Fizinis raštingumas</vt:lpstr>
      <vt:lpstr>Fizinis raštingumas</vt:lpstr>
      <vt:lpstr>Fizinio raštingumo vaidmuo įvairiose srityse</vt:lpstr>
      <vt:lpstr>Fizinio raštingumo sąveika</vt:lpstr>
      <vt:lpstr>Fizinio raštingumo ugdymo ir plėtojimo galimybės ikimokykliniame amžiuje</vt:lpstr>
      <vt:lpstr>Kas atsakingas už fizinio raštingumo ugdymą?</vt:lpstr>
      <vt:lpstr>Ikimokyklinio amžiaus vaikų fizinio raštingumo ugdymo ypatumai judesio korekcijos užsiėmimų metu</vt:lpstr>
      <vt:lpstr>Fizinio raštingumo ugdymas judesio korekcijos užsiėmimų metu</vt:lpstr>
      <vt:lpstr>Taisyklingų padėčių mokymasis</vt:lpstr>
      <vt:lpstr>Ergonominių padėčių mokymasis</vt:lpstr>
      <vt:lpstr>Imitacinių pratimų mokymasis ir atlikimas</vt:lpstr>
      <vt:lpstr>Išmoktų bazinių judesių įtvirtinimas skirtingose aplinkose</vt:lpstr>
      <vt:lpstr>Išmoktų bazinių judesių įtvirtinimas skirtingose aplinkose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Inga</dc:creator>
  <cp:lastModifiedBy>Microsoft account</cp:lastModifiedBy>
  <cp:revision>36</cp:revision>
  <cp:lastPrinted>1601-01-01T00:00:00Z</cp:lastPrinted>
  <dcterms:created xsi:type="dcterms:W3CDTF">2014-04-14T15:03:40Z</dcterms:created>
  <dcterms:modified xsi:type="dcterms:W3CDTF">2021-11-12T17:56:18Z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